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9" r:id="rId4"/>
    <p:sldId id="278" r:id="rId5"/>
    <p:sldId id="274" r:id="rId6"/>
    <p:sldId id="275" r:id="rId7"/>
    <p:sldId id="277" r:id="rId8"/>
    <p:sldId id="260" r:id="rId9"/>
    <p:sldId id="266" r:id="rId10"/>
    <p:sldId id="261" r:id="rId11"/>
    <p:sldId id="292" r:id="rId12"/>
    <p:sldId id="272" r:id="rId13"/>
    <p:sldId id="297" r:id="rId14"/>
    <p:sldId id="271" r:id="rId15"/>
    <p:sldId id="269" r:id="rId16"/>
    <p:sldId id="29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主视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-6985"/>
            <a:ext cx="1218755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主视觉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344670" y="2602865"/>
            <a:ext cx="0" cy="977265"/>
          </a:xfrm>
          <a:prstGeom prst="line">
            <a:avLst/>
          </a:prstGeom>
          <a:ln w="19050">
            <a:solidFill>
              <a:srgbClr val="F7C9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39750" y="1242695"/>
            <a:ext cx="1487805" cy="5715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主视觉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39750" y="1186180"/>
            <a:ext cx="1398905" cy="14605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10091615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75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" name="文本框 56"/>
          <p:cNvSpPr txBox="1"/>
          <p:nvPr/>
        </p:nvSpPr>
        <p:spPr>
          <a:xfrm>
            <a:off x="2499360" y="3823970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kern="100">
                <a:solidFill>
                  <a:srgbClr val="F7C96B"/>
                </a:solidFill>
                <a:effectLst/>
                <a:latin typeface="Segoe UI" panose="020B0502040204020203" charset="0"/>
                <a:ea typeface="Source Han Sans TC" panose="020B0500000000000000" charset="-120"/>
                <a:cs typeface="Segoe UI" panose="020B0502040204020203" charset="0"/>
              </a:rPr>
              <a:t>Moderator</a:t>
            </a:r>
            <a:endParaRPr lang="en-US" altLang="zh-CN" sz="2400" b="1" kern="100" dirty="0">
              <a:solidFill>
                <a:srgbClr val="F7C96B"/>
              </a:solidFill>
              <a:effectLst/>
              <a:latin typeface="Segoe UI" panose="020B0502040204020203" charset="0"/>
              <a:ea typeface="Source Han Sans TC" panose="020B0500000000000000" charset="-120"/>
              <a:cs typeface="Segoe UI" panose="020B0502040204020203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84700" y="2487930"/>
            <a:ext cx="8663940" cy="1569085"/>
            <a:chOff x="6408" y="3820"/>
            <a:chExt cx="13644" cy="2471"/>
          </a:xfrm>
        </p:grpSpPr>
        <p:sp>
          <p:nvSpPr>
            <p:cNvPr id="54" name="文本框 53"/>
            <p:cNvSpPr txBox="1"/>
            <p:nvPr/>
          </p:nvSpPr>
          <p:spPr>
            <a:xfrm>
              <a:off x="6408" y="4984"/>
              <a:ext cx="1364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Director General of Development Bureau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GEIDCO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50" y="3820"/>
              <a:ext cx="102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Chen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Gesong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2430145"/>
            <a:ext cx="1290320" cy="1290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894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Keynote Speech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90593" y="2472715"/>
            <a:ext cx="8664041" cy="1205792"/>
            <a:chOff x="31531" y="5952"/>
            <a:chExt cx="21319" cy="296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86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Head of Climate and Energy, WWF Myanmar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552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Hang Za Dal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037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Keynote Speech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68600" y="2451735"/>
            <a:ext cx="1259840" cy="1270635"/>
            <a:chOff x="11925" y="3926"/>
            <a:chExt cx="1984" cy="2001"/>
          </a:xfrm>
        </p:grpSpPr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11925" y="3926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9" name="图片 38" descr="53d13104071c6c8a62475ab605588fd"/>
            <p:cNvPicPr>
              <a:picLocks noChangeAspect="1"/>
            </p:cNvPicPr>
            <p:nvPr/>
          </p:nvPicPr>
          <p:blipFill>
            <a:blip r:embed="rId2"/>
            <a:srcRect l="-1558" t="-1130" r="19130" b="27039"/>
            <a:stretch>
              <a:fillRect/>
            </a:stretch>
          </p:blipFill>
          <p:spPr>
            <a:xfrm>
              <a:off x="12148" y="4027"/>
              <a:ext cx="1646" cy="1900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726055" y="2402205"/>
            <a:ext cx="1286510" cy="1299210"/>
            <a:chOff x="3929" y="3825"/>
            <a:chExt cx="2026" cy="2046"/>
          </a:xfrm>
        </p:grpSpPr>
        <p:sp>
          <p:nvSpPr>
            <p:cNvPr id="2" name="椭圆 1"/>
            <p:cNvSpPr/>
            <p:nvPr/>
          </p:nvSpPr>
          <p:spPr>
            <a:xfrm>
              <a:off x="3971" y="3887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微信图片_2023101310401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010101">
                    <a:alpha val="100000"/>
                  </a:srgbClr>
                </a:clrFrom>
                <a:clrTo>
                  <a:srgbClr val="010101">
                    <a:alpha val="100000"/>
                    <a:alpha val="0"/>
                  </a:srgbClr>
                </a:clrTo>
              </a:clrChange>
            </a:blip>
            <a:srcRect l="-2324" t="-6854" r="23527" b="32166"/>
            <a:stretch>
              <a:fillRect/>
            </a:stretch>
          </p:blipFill>
          <p:spPr>
            <a:xfrm>
              <a:off x="3929" y="3825"/>
              <a:ext cx="1919" cy="2040"/>
            </a:xfrm>
            <a:prstGeom prst="ellipse">
              <a:avLst/>
            </a:prstGeom>
          </p:spPr>
        </p:pic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90593" y="2472715"/>
            <a:ext cx="8664041" cy="1205792"/>
            <a:chOff x="31531" y="5952"/>
            <a:chExt cx="21319" cy="296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86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Co-Founder and Chief Executive, CSER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552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Victor Nian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037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Keynote Speech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63923" y="2463825"/>
            <a:ext cx="8664041" cy="1205792"/>
            <a:chOff x="31531" y="5952"/>
            <a:chExt cx="21319" cy="296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86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Research fellow, SAARC Energy Centre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Tula Ram Poudel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037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charset="0"/>
                <a:cs typeface="Segoe UI Black" panose="020B0A02040204020203" charset="0"/>
              </a:rPr>
              <a:t>Keynote Speech</a:t>
            </a:r>
            <a:endParaRPr lang="en-US" altLang="zh-CN" sz="3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2795905" y="2468245"/>
            <a:ext cx="1259840" cy="125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Tula pic"/>
          <p:cNvPicPr>
            <a:picLocks noChangeAspect="1"/>
          </p:cNvPicPr>
          <p:nvPr/>
        </p:nvPicPr>
        <p:blipFill>
          <a:blip r:embed="rId2"/>
          <a:srcRect l="-799" t="4390" r="799" b="16408"/>
          <a:stretch>
            <a:fillRect/>
          </a:stretch>
        </p:blipFill>
        <p:spPr>
          <a:xfrm>
            <a:off x="2869565" y="2609850"/>
            <a:ext cx="1113155" cy="1134110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72813" y="2463825"/>
            <a:ext cx="8664041" cy="1205792"/>
            <a:chOff x="31531" y="5952"/>
            <a:chExt cx="21319" cy="296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86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Chairman, Global Smart Energy Federation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Reji Kumar Pillai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926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Keynote Speech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76855" y="2446020"/>
            <a:ext cx="1259840" cy="1271270"/>
            <a:chOff x="4359" y="3852"/>
            <a:chExt cx="1984" cy="2002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4359" y="3852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 descr="Reji-Kumar-Pillai"/>
            <p:cNvPicPr>
              <a:picLocks noChangeAspect="1"/>
            </p:cNvPicPr>
            <p:nvPr/>
          </p:nvPicPr>
          <p:blipFill>
            <a:blip r:embed="rId2"/>
            <a:srcRect l="-1416" t="2001" b="16442"/>
            <a:stretch>
              <a:fillRect/>
            </a:stretch>
          </p:blipFill>
          <p:spPr>
            <a:xfrm>
              <a:off x="4359" y="3852"/>
              <a:ext cx="1984" cy="2003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814320" y="2447290"/>
            <a:ext cx="1259840" cy="1320800"/>
            <a:chOff x="5821" y="4123"/>
            <a:chExt cx="1984" cy="2080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5821" y="4153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" name="图片 1" descr="MarchPhoto-e1586197882279-1-880x1000"/>
            <p:cNvPicPr>
              <a:picLocks noChangeAspect="1"/>
            </p:cNvPicPr>
            <p:nvPr/>
          </p:nvPicPr>
          <p:blipFill>
            <a:blip r:embed="rId1"/>
            <a:srcRect l="12900" t="-4587" r="23026" b="35746"/>
            <a:stretch>
              <a:fillRect/>
            </a:stretch>
          </p:blipFill>
          <p:spPr>
            <a:xfrm>
              <a:off x="5931" y="4123"/>
              <a:ext cx="1703" cy="2080"/>
            </a:xfrm>
            <a:prstGeom prst="ellipse">
              <a:avLst/>
            </a:prstGeom>
          </p:spPr>
        </p:pic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63923" y="2463825"/>
            <a:ext cx="8664041" cy="1205792"/>
            <a:chOff x="31531" y="5952"/>
            <a:chExt cx="21319" cy="296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86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Manager, Policy Research and Analytics, ACE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Beni Suryadi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037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 Black" panose="020B0A02040204020203" charset="0"/>
                <a:cs typeface="Segoe UI Black" panose="020B0A02040204020203" charset="0"/>
              </a:rPr>
              <a:t>Keynote Speech</a:t>
            </a:r>
            <a:endParaRPr lang="en-US" altLang="zh-CN" sz="36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669460" y="2524151"/>
            <a:ext cx="8694521" cy="1547982"/>
            <a:chOff x="31686" y="5952"/>
            <a:chExt cx="21394" cy="3809"/>
          </a:xfrm>
        </p:grpSpPr>
        <p:sp>
          <p:nvSpPr>
            <p:cNvPr id="54" name="文本框 53"/>
            <p:cNvSpPr txBox="1"/>
            <p:nvPr/>
          </p:nvSpPr>
          <p:spPr>
            <a:xfrm>
              <a:off x="31761" y="7719"/>
              <a:ext cx="21319" cy="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President, ISETS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Professor, University of Technoogy Sydney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86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Xunpeng Shi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114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High level Dialogue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25420" y="2442845"/>
            <a:ext cx="1277620" cy="1268730"/>
            <a:chOff x="1978" y="3826"/>
            <a:chExt cx="2012" cy="1998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1978" y="3826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2002" y="3826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施-trans"/>
            <p:cNvPicPr>
              <a:picLocks noChangeAspect="1"/>
            </p:cNvPicPr>
            <p:nvPr/>
          </p:nvPicPr>
          <p:blipFill>
            <a:blip r:embed="rId2"/>
            <a:srcRect l="12990" r="12943" b="30151"/>
            <a:stretch>
              <a:fillRect/>
            </a:stretch>
          </p:blipFill>
          <p:spPr>
            <a:xfrm>
              <a:off x="2006" y="3954"/>
              <a:ext cx="1984" cy="187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84" h="1871">
                  <a:moveTo>
                    <a:pt x="532" y="0"/>
                  </a:moveTo>
                  <a:lnTo>
                    <a:pt x="1452" y="0"/>
                  </a:lnTo>
                  <a:lnTo>
                    <a:pt x="1465" y="7"/>
                  </a:lnTo>
                  <a:cubicBezTo>
                    <a:pt x="1774" y="175"/>
                    <a:pt x="1984" y="502"/>
                    <a:pt x="1984" y="879"/>
                  </a:cubicBezTo>
                  <a:cubicBezTo>
                    <a:pt x="1984" y="1427"/>
                    <a:pt x="1540" y="1871"/>
                    <a:pt x="992" y="1871"/>
                  </a:cubicBezTo>
                  <a:cubicBezTo>
                    <a:pt x="444" y="1871"/>
                    <a:pt x="0" y="1427"/>
                    <a:pt x="0" y="879"/>
                  </a:cubicBezTo>
                  <a:cubicBezTo>
                    <a:pt x="0" y="502"/>
                    <a:pt x="210" y="175"/>
                    <a:pt x="519" y="7"/>
                  </a:cubicBezTo>
                  <a:lnTo>
                    <a:pt x="532" y="0"/>
                  </a:lnTo>
                  <a:close/>
                </a:path>
              </a:pathLst>
            </a:custGeom>
          </p:spPr>
        </p:pic>
      </p:grpSp>
      <p:sp>
        <p:nvSpPr>
          <p:cNvPr id="14" name="文本框 13"/>
          <p:cNvSpPr txBox="1"/>
          <p:nvPr/>
        </p:nvSpPr>
        <p:spPr>
          <a:xfrm>
            <a:off x="2499360" y="3823970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kern="100">
                <a:solidFill>
                  <a:srgbClr val="F7C96B"/>
                </a:solidFill>
                <a:effectLst/>
                <a:latin typeface="Segoe UI" panose="020B0502040204020203" charset="0"/>
                <a:ea typeface="Source Han Sans TC" panose="020B0500000000000000" charset="-120"/>
                <a:cs typeface="Segoe UI" panose="020B0502040204020203" charset="0"/>
              </a:rPr>
              <a:t>Moderator</a:t>
            </a:r>
            <a:endParaRPr lang="en-US" altLang="zh-CN" sz="2400" b="1" kern="100" dirty="0">
              <a:solidFill>
                <a:srgbClr val="F7C96B"/>
              </a:solidFill>
              <a:effectLst/>
              <a:latin typeface="Segoe UI" panose="020B0502040204020203" charset="0"/>
              <a:ea typeface="Source Han Sans TC" panose="020B0500000000000000" charset="-120"/>
              <a:cs typeface="Segoe UI" panose="020B0502040204020203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636745" y="2461921"/>
            <a:ext cx="8694521" cy="1199290"/>
            <a:chOff x="31618" y="5952"/>
            <a:chExt cx="21394" cy="2951"/>
          </a:xfrm>
        </p:grpSpPr>
        <p:sp>
          <p:nvSpPr>
            <p:cNvPr id="54" name="文本框 53"/>
            <p:cNvSpPr txBox="1"/>
            <p:nvPr/>
          </p:nvSpPr>
          <p:spPr>
            <a:xfrm>
              <a:off x="31693" y="7770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Executive Vice Chairman, GEIDCO 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Liu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Zehong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18465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High level Dialogue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35" y="2455227"/>
            <a:ext cx="126000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639920" y="2469541"/>
            <a:ext cx="8694521" cy="1199290"/>
            <a:chOff x="31618" y="5952"/>
            <a:chExt cx="21394" cy="2951"/>
          </a:xfrm>
        </p:grpSpPr>
        <p:sp>
          <p:nvSpPr>
            <p:cNvPr id="54" name="文本框 53"/>
            <p:cNvSpPr txBox="1"/>
            <p:nvPr/>
          </p:nvSpPr>
          <p:spPr>
            <a:xfrm>
              <a:off x="31693" y="7770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Council Chairman, ISETS 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Sun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Xiansheng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2418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High level Dialogue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717800" y="2425700"/>
            <a:ext cx="1259840" cy="1294130"/>
            <a:chOff x="6164" y="4408"/>
            <a:chExt cx="1984" cy="2038"/>
          </a:xfrm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6164" y="4408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8" name="图片 37" descr="image18_879"/>
            <p:cNvPicPr>
              <a:picLocks noChangeAspect="1"/>
            </p:cNvPicPr>
            <p:nvPr/>
          </p:nvPicPr>
          <p:blipFill>
            <a:blip r:embed="rId2"/>
            <a:srcRect b="19331"/>
            <a:stretch>
              <a:fillRect/>
            </a:stretch>
          </p:blipFill>
          <p:spPr>
            <a:xfrm>
              <a:off x="6310" y="4474"/>
              <a:ext cx="1636" cy="1972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84040" y="2469541"/>
            <a:ext cx="8694521" cy="1568709"/>
            <a:chOff x="31618" y="5952"/>
            <a:chExt cx="21394" cy="3860"/>
          </a:xfrm>
        </p:grpSpPr>
        <p:sp>
          <p:nvSpPr>
            <p:cNvPr id="54" name="文本框 53"/>
            <p:cNvSpPr txBox="1"/>
            <p:nvPr/>
          </p:nvSpPr>
          <p:spPr>
            <a:xfrm>
              <a:off x="31693" y="7770"/>
              <a:ext cx="21319" cy="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Councilor, Ministry of Energy of Thailand 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Former Executive Director ACE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Weerawat Chantanakom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18465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High level Dialogue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30500" y="2426335"/>
            <a:ext cx="1260000" cy="1289560"/>
            <a:chOff x="7158" y="4756"/>
            <a:chExt cx="1984" cy="2094"/>
          </a:xfrm>
        </p:grpSpPr>
        <p:sp>
          <p:nvSpPr>
            <p:cNvPr id="15" name="椭圆 14"/>
            <p:cNvSpPr/>
            <p:nvPr/>
          </p:nvSpPr>
          <p:spPr>
            <a:xfrm>
              <a:off x="7158" y="4756"/>
              <a:ext cx="1984" cy="20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0" name="图片 29" descr="微信图片_20231010173213"/>
            <p:cNvPicPr>
              <a:picLocks noChangeAspect="1"/>
            </p:cNvPicPr>
            <p:nvPr/>
          </p:nvPicPr>
          <p:blipFill>
            <a:blip r:embed="rId2"/>
            <a:srcRect l="16633" t="-4948" r="18530" b="29347"/>
            <a:stretch>
              <a:fillRect/>
            </a:stretch>
          </p:blipFill>
          <p:spPr>
            <a:xfrm>
              <a:off x="7236" y="4765"/>
              <a:ext cx="1828" cy="2085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4590390" y="2472716"/>
            <a:ext cx="8694521" cy="1199290"/>
            <a:chOff x="31618" y="5952"/>
            <a:chExt cx="21394" cy="2951"/>
          </a:xfrm>
        </p:grpSpPr>
        <p:sp>
          <p:nvSpPr>
            <p:cNvPr id="54" name="文本框 53"/>
            <p:cNvSpPr txBox="1"/>
            <p:nvPr/>
          </p:nvSpPr>
          <p:spPr>
            <a:xfrm>
              <a:off x="31693" y="7770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2023 President &amp; CEO, </a:t>
              </a:r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  <a:sym typeface="+mn-ea"/>
                </a:rPr>
                <a:t>IEEE 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  <a:sym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Saifur Rahman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35610" y="4400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High level Dialogue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pic>
        <p:nvPicPr>
          <p:cNvPr id="7" name="图片 6" descr="拉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0" y="2446020"/>
            <a:ext cx="126000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7" name="文本框 56"/>
          <p:cNvSpPr txBox="1"/>
          <p:nvPr/>
        </p:nvSpPr>
        <p:spPr>
          <a:xfrm>
            <a:off x="2499360" y="3823970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kern="100">
                <a:solidFill>
                  <a:srgbClr val="F7C96B"/>
                </a:solidFill>
                <a:effectLst/>
                <a:latin typeface="Segoe UI" panose="020B0502040204020203" charset="0"/>
                <a:ea typeface="Source Han Sans TC" panose="020B0500000000000000" charset="-120"/>
                <a:cs typeface="Segoe UI" panose="020B0502040204020203" charset="0"/>
              </a:rPr>
              <a:t>Moderator</a:t>
            </a:r>
            <a:endParaRPr lang="en-US" altLang="zh-CN" sz="2400" b="1" kern="100" dirty="0">
              <a:solidFill>
                <a:srgbClr val="F7C96B"/>
              </a:solidFill>
              <a:effectLst/>
              <a:latin typeface="Segoe UI" panose="020B0502040204020203" charset="0"/>
              <a:ea typeface="Source Han Sans TC" panose="020B0500000000000000" charset="-120"/>
              <a:cs typeface="Segoe UI" panose="020B0502040204020203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84700" y="2487930"/>
            <a:ext cx="8663940" cy="1569085"/>
            <a:chOff x="6408" y="3820"/>
            <a:chExt cx="13644" cy="2471"/>
          </a:xfrm>
        </p:grpSpPr>
        <p:sp>
          <p:nvSpPr>
            <p:cNvPr id="54" name="文本框 53"/>
            <p:cNvSpPr txBox="1"/>
            <p:nvPr/>
          </p:nvSpPr>
          <p:spPr>
            <a:xfrm>
              <a:off x="6408" y="4984"/>
              <a:ext cx="1364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Director General of Development Bureau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GEIDCO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50" y="3820"/>
              <a:ext cx="102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Chen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Gesong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2430145"/>
            <a:ext cx="1290320" cy="1290320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42037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Release of Research Findings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8150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Release of Research Findings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grpSp>
        <p:nvGrpSpPr>
          <p:cNvPr id="52" name="组合 51"/>
          <p:cNvGrpSpPr>
            <a:grpSpLocks noChangeAspect="1"/>
          </p:cNvGrpSpPr>
          <p:nvPr/>
        </p:nvGrpSpPr>
        <p:grpSpPr>
          <a:xfrm rot="0">
            <a:off x="4546600" y="2492375"/>
            <a:ext cx="8663940" cy="1184910"/>
            <a:chOff x="31531" y="5952"/>
            <a:chExt cx="21319" cy="2915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34"/>
              <a:ext cx="21319" cy="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Chief of Section, Energy Division, UNESCAP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Matthew Wittenstein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2715895" y="2446655"/>
            <a:ext cx="1267460" cy="1299845"/>
            <a:chOff x="8221" y="3701"/>
            <a:chExt cx="1996" cy="2047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8221" y="3701"/>
              <a:ext cx="1984" cy="19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2" name="图片 21" descr="mastt-trans"/>
            <p:cNvPicPr>
              <a:picLocks noChangeAspect="1"/>
            </p:cNvPicPr>
            <p:nvPr/>
          </p:nvPicPr>
          <p:blipFill>
            <a:blip r:embed="rId2"/>
            <a:srcRect r="4678" b="10453"/>
            <a:stretch>
              <a:fillRect/>
            </a:stretch>
          </p:blipFill>
          <p:spPr>
            <a:xfrm>
              <a:off x="8221" y="3872"/>
              <a:ext cx="1997" cy="1876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19735" y="452755"/>
            <a:ext cx="6925945" cy="645160"/>
          </a:xfrm>
          <a:prstGeom prst="rect">
            <a:avLst/>
          </a:prstGeom>
          <a:noFill/>
          <a:ln>
            <a:solidFill>
              <a:srgbClr val="F7C96B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latin typeface="Segoe UI Black" panose="020B0A02040204020203" charset="0"/>
                <a:cs typeface="Segoe UI Black" panose="020B0A02040204020203" charset="0"/>
              </a:rPr>
              <a:t>Release of Research Findings</a:t>
            </a:r>
            <a:endParaRPr lang="en-US" altLang="zh-CN" sz="3600">
              <a:solidFill>
                <a:schemeClr val="bg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grpSp>
        <p:nvGrpSpPr>
          <p:cNvPr id="52" name="组合 51"/>
          <p:cNvGrpSpPr>
            <a:grpSpLocks noChangeAspect="1"/>
          </p:cNvGrpSpPr>
          <p:nvPr/>
        </p:nvGrpSpPr>
        <p:grpSpPr>
          <a:xfrm rot="0">
            <a:off x="4589145" y="2490470"/>
            <a:ext cx="8663940" cy="1928812"/>
            <a:chOff x="31531" y="5952"/>
            <a:chExt cx="21319" cy="4747"/>
          </a:xfrm>
        </p:grpSpPr>
        <p:sp>
          <p:nvSpPr>
            <p:cNvPr id="54" name="文本框 53"/>
            <p:cNvSpPr txBox="1"/>
            <p:nvPr/>
          </p:nvSpPr>
          <p:spPr>
            <a:xfrm>
              <a:off x="31531" y="7748"/>
              <a:ext cx="21319" cy="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Deputy Director General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Economic &amp; Technology Research Institute,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  <a:p>
              <a:r>
                <a:rPr lang="en-US" altLang="zh-CN" sz="2400" kern="100" dirty="0">
                  <a:solidFill>
                    <a:schemeClr val="bg1"/>
                  </a:solidFill>
                  <a:effectLst/>
                  <a:latin typeface="Segoe UI Light" panose="020B0502040204020203" charset="0"/>
                  <a:ea typeface="仿宋_GB2312" panose="02010609030101010101" pitchFamily="49" charset="-122"/>
                  <a:cs typeface="Segoe UI Light" panose="020B0502040204020203" charset="0"/>
                </a:rPr>
                <a:t>GEIDCO</a:t>
              </a:r>
              <a:endParaRPr lang="en-US" altLang="zh-CN" sz="2400" kern="100" dirty="0">
                <a:solidFill>
                  <a:schemeClr val="bg1"/>
                </a:solidFill>
                <a:effectLst/>
                <a:latin typeface="Segoe UI Light" panose="020B0502040204020203" charset="0"/>
                <a:ea typeface="仿宋_GB2312" panose="02010609030101010101" pitchFamily="49" charset="-122"/>
                <a:cs typeface="Segoe UI Light" panose="020B0502040204020203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1618" y="5952"/>
              <a:ext cx="15972" cy="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</a:rPr>
                <a:t>Xiao </a:t>
              </a:r>
              <a:r>
                <a:rPr lang="en-US" altLang="zh-CN" sz="2800" b="1" kern="100" dirty="0">
                  <a:solidFill>
                    <a:schemeClr val="bg1"/>
                  </a:solidFill>
                  <a:effectLst/>
                  <a:latin typeface="Segoe UI" panose="020B0502040204020203" charset="0"/>
                  <a:ea typeface="仿宋_GB2312" panose="02010609030101010101" pitchFamily="49" charset="-122"/>
                  <a:cs typeface="Segoe UI" panose="020B0502040204020203" charset="0"/>
                  <a:sym typeface="+mn-ea"/>
                </a:rPr>
                <a:t>Jinyu </a:t>
              </a:r>
              <a:endParaRPr lang="en-US" altLang="zh-CN" sz="2800" b="1" kern="100" dirty="0">
                <a:solidFill>
                  <a:schemeClr val="bg1"/>
                </a:solidFill>
                <a:effectLst/>
                <a:latin typeface="Segoe UI" panose="020B0502040204020203" charset="0"/>
                <a:ea typeface="仿宋_GB2312" panose="02010609030101010101" pitchFamily="49" charset="-122"/>
                <a:cs typeface="Segoe UI" panose="020B0502040204020203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0" y="2437130"/>
            <a:ext cx="1259840" cy="1259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WPS 演示</Application>
  <PresentationFormat>宽屏</PresentationFormat>
  <Paragraphs>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Segoe UI Light</vt:lpstr>
      <vt:lpstr>苹方-简</vt:lpstr>
      <vt:lpstr>仿宋_GB2312</vt:lpstr>
      <vt:lpstr>Segoe UI</vt:lpstr>
      <vt:lpstr>Segoe UI Black</vt:lpstr>
      <vt:lpstr>Source Han Sans TC</vt:lpstr>
      <vt:lpstr>Calibri</vt:lpstr>
      <vt:lpstr>Helvetica Neue</vt:lpstr>
      <vt:lpstr>微软雅黑</vt:lpstr>
      <vt:lpstr>汉仪旗黑</vt:lpstr>
      <vt:lpstr>微软雅黑</vt:lpstr>
      <vt:lpstr>宋体</vt:lpstr>
      <vt:lpstr>Arial Unicode MS</vt:lpstr>
      <vt:lpstr>宋体-简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WPS_1674704628</cp:lastModifiedBy>
  <cp:revision>59</cp:revision>
  <dcterms:created xsi:type="dcterms:W3CDTF">2023-10-15T10:39:12Z</dcterms:created>
  <dcterms:modified xsi:type="dcterms:W3CDTF">2023-10-15T10:39:12Z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376E0BD1482E44F4AC316BA35A7A4A54</vt:lpwstr>
  </property>
  <property fmtid="{D5CDD505-2E9C-101B-9397-08002B2CF9AE}" pid="3" name="KSOProductBuildVer">
    <vt:lpwstr>2052-4.9.0.7859</vt:lpwstr>
  </property>
</Properties>
</file>