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80" r:id="rId5"/>
    <p:sldId id="259" r:id="rId6"/>
    <p:sldId id="290" r:id="rId7"/>
    <p:sldId id="294" r:id="rId8"/>
    <p:sldId id="287" r:id="rId9"/>
    <p:sldId id="357" r:id="rId10"/>
    <p:sldId id="310" r:id="rId11"/>
    <p:sldId id="359" r:id="rId12"/>
    <p:sldId id="360" r:id="rId13"/>
    <p:sldId id="356" r:id="rId14"/>
    <p:sldId id="286" r:id="rId15"/>
  </p:sldIdLst>
  <p:sldSz cx="12192000" cy="6858000"/>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02FD8-B630-40F2-BE3A-A7A8A4DE76A9}" v="30" dt="2023-10-10T04:09:12.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32"/>
    <p:restoredTop sz="96327"/>
  </p:normalViewPr>
  <p:slideViewPr>
    <p:cSldViewPr snapToGrid="0" snapToObjects="1">
      <p:cViewPr varScale="1">
        <p:scale>
          <a:sx n="110" d="100"/>
          <a:sy n="110" d="100"/>
        </p:scale>
        <p:origin x="1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7B0C41-7C12-42A2-9D8D-4900EFA338C6}"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en-US"/>
        </a:p>
      </dgm:t>
    </dgm:pt>
    <dgm:pt modelId="{20D3FC86-8D64-4263-B33E-1A74EA50D361}">
      <dgm:prSet phldrT="[Text]"/>
      <dgm:spPr/>
      <dgm:t>
        <a:bodyPr/>
        <a:lstStyle/>
        <a:p>
          <a:r>
            <a:rPr lang="en-US" dirty="0"/>
            <a:t>End-use electrification</a:t>
          </a:r>
        </a:p>
      </dgm:t>
    </dgm:pt>
    <dgm:pt modelId="{00EBA699-5771-45B3-B2BB-F6E14FDA0340}" type="parTrans" cxnId="{C1192044-761B-44F8-92CE-E3969CFC381F}">
      <dgm:prSet/>
      <dgm:spPr/>
      <dgm:t>
        <a:bodyPr/>
        <a:lstStyle/>
        <a:p>
          <a:endParaRPr lang="en-US"/>
        </a:p>
      </dgm:t>
    </dgm:pt>
    <dgm:pt modelId="{DD1CD26F-24AA-45DD-83EA-4D07CA2B2855}" type="sibTrans" cxnId="{C1192044-761B-44F8-92CE-E3969CFC381F}">
      <dgm:prSet/>
      <dgm:spPr/>
      <dgm:t>
        <a:bodyPr/>
        <a:lstStyle/>
        <a:p>
          <a:endParaRPr lang="en-US"/>
        </a:p>
      </dgm:t>
    </dgm:pt>
    <dgm:pt modelId="{69A4363F-A4A3-4DB7-8244-6F2FC96097F5}">
      <dgm:prSet phldrT="[Text]"/>
      <dgm:spPr/>
      <dgm:t>
        <a:bodyPr/>
        <a:lstStyle/>
        <a:p>
          <a:r>
            <a:rPr lang="en-US" b="1" dirty="0"/>
            <a:t>1. Growing importance of grids and connectivity</a:t>
          </a:r>
        </a:p>
      </dgm:t>
    </dgm:pt>
    <dgm:pt modelId="{255F749B-A3DF-49AF-A775-CBECA755B08E}" type="parTrans" cxnId="{F7D7C789-9BBC-49D3-AB0F-FCA48D9C442D}">
      <dgm:prSet/>
      <dgm:spPr/>
      <dgm:t>
        <a:bodyPr/>
        <a:lstStyle/>
        <a:p>
          <a:endParaRPr lang="en-US"/>
        </a:p>
      </dgm:t>
    </dgm:pt>
    <dgm:pt modelId="{635D1661-3D7F-45DD-9F11-97DEAB143327}" type="sibTrans" cxnId="{F7D7C789-9BBC-49D3-AB0F-FCA48D9C442D}">
      <dgm:prSet/>
      <dgm:spPr/>
      <dgm:t>
        <a:bodyPr/>
        <a:lstStyle/>
        <a:p>
          <a:endParaRPr lang="en-US"/>
        </a:p>
      </dgm:t>
    </dgm:pt>
    <dgm:pt modelId="{7D9C70AB-3F9F-4C19-81CA-66B2B8AF4EB9}">
      <dgm:prSet phldrT="[Text]"/>
      <dgm:spPr/>
      <dgm:t>
        <a:bodyPr/>
        <a:lstStyle/>
        <a:p>
          <a:r>
            <a:rPr lang="en-US" dirty="0"/>
            <a:t>2. Shift from fossil to minerals-intensive energy systems</a:t>
          </a:r>
        </a:p>
      </dgm:t>
    </dgm:pt>
    <dgm:pt modelId="{4574F18D-567C-4E62-A0D4-CD635B759178}" type="parTrans" cxnId="{73BFD269-16D8-4BCD-9D45-8F3EF8DB9D2E}">
      <dgm:prSet/>
      <dgm:spPr/>
      <dgm:t>
        <a:bodyPr/>
        <a:lstStyle/>
        <a:p>
          <a:endParaRPr lang="en-US"/>
        </a:p>
      </dgm:t>
    </dgm:pt>
    <dgm:pt modelId="{95DB0356-F29D-4431-A4D6-5908D2D0E218}" type="sibTrans" cxnId="{73BFD269-16D8-4BCD-9D45-8F3EF8DB9D2E}">
      <dgm:prSet/>
      <dgm:spPr/>
      <dgm:t>
        <a:bodyPr/>
        <a:lstStyle/>
        <a:p>
          <a:endParaRPr lang="en-US"/>
        </a:p>
      </dgm:t>
    </dgm:pt>
    <dgm:pt modelId="{8338C358-81CF-466B-B8B5-8640D942EC17}">
      <dgm:prSet phldrT="[Text]" custT="1"/>
      <dgm:spPr/>
      <dgm:t>
        <a:bodyPr/>
        <a:lstStyle/>
        <a:p>
          <a:r>
            <a:rPr lang="en-US" sz="2800" dirty="0"/>
            <a:t>Transition to RE-dominated power systems</a:t>
          </a:r>
        </a:p>
      </dgm:t>
    </dgm:pt>
    <dgm:pt modelId="{6019FC29-26BB-4138-A8CF-4D39FCA85F24}" type="parTrans" cxnId="{4BD0DDB7-FF21-4927-8969-5733CD567DD3}">
      <dgm:prSet/>
      <dgm:spPr/>
      <dgm:t>
        <a:bodyPr/>
        <a:lstStyle/>
        <a:p>
          <a:endParaRPr lang="en-US"/>
        </a:p>
      </dgm:t>
    </dgm:pt>
    <dgm:pt modelId="{11E7B4FF-A9A7-4C57-A935-BEE6D6EC868D}" type="sibTrans" cxnId="{4BD0DDB7-FF21-4927-8969-5733CD567DD3}">
      <dgm:prSet/>
      <dgm:spPr/>
      <dgm:t>
        <a:bodyPr/>
        <a:lstStyle/>
        <a:p>
          <a:endParaRPr lang="en-US"/>
        </a:p>
      </dgm:t>
    </dgm:pt>
    <dgm:pt modelId="{B39BDC36-4054-492E-869A-334EE4826DF0}" type="pres">
      <dgm:prSet presAssocID="{A17B0C41-7C12-42A2-9D8D-4900EFA338C6}" presName="Name0" presStyleCnt="0">
        <dgm:presLayoutVars>
          <dgm:chMax val="7"/>
          <dgm:dir/>
          <dgm:animOne val="branch"/>
        </dgm:presLayoutVars>
      </dgm:prSet>
      <dgm:spPr/>
    </dgm:pt>
    <dgm:pt modelId="{43C14D36-EE8B-4C4C-A805-1BCB13C3CA75}" type="pres">
      <dgm:prSet presAssocID="{20D3FC86-8D64-4263-B33E-1A74EA50D361}" presName="parTx1" presStyleLbl="node1" presStyleIdx="0" presStyleCnt="2"/>
      <dgm:spPr/>
    </dgm:pt>
    <dgm:pt modelId="{0CB5AA3B-DB3E-44AB-97ED-570287D8232C}" type="pres">
      <dgm:prSet presAssocID="{20D3FC86-8D64-4263-B33E-1A74EA50D361}" presName="spPre1" presStyleCnt="0"/>
      <dgm:spPr/>
    </dgm:pt>
    <dgm:pt modelId="{FA8DC5B6-85DD-43D5-8418-B62DF42A31B1}" type="pres">
      <dgm:prSet presAssocID="{20D3FC86-8D64-4263-B33E-1A74EA50D361}" presName="chLin1" presStyleCnt="0"/>
      <dgm:spPr/>
    </dgm:pt>
    <dgm:pt modelId="{80E44E16-2375-4B4F-AA44-3630AFFADFF8}" type="pres">
      <dgm:prSet presAssocID="{255F749B-A3DF-49AF-A775-CBECA755B08E}" presName="Name11" presStyleLbl="parChTrans1D1" presStyleIdx="0" presStyleCnt="8"/>
      <dgm:spPr/>
    </dgm:pt>
    <dgm:pt modelId="{E9E8A050-9251-432C-BEFC-83CBFB376B4E}" type="pres">
      <dgm:prSet presAssocID="{255F749B-A3DF-49AF-A775-CBECA755B08E}" presName="Name31" presStyleLbl="parChTrans1D1" presStyleIdx="1" presStyleCnt="8"/>
      <dgm:spPr/>
    </dgm:pt>
    <dgm:pt modelId="{F06CD8EC-09C2-4B9F-A9A6-96F2161B1BAD}" type="pres">
      <dgm:prSet presAssocID="{69A4363F-A4A3-4DB7-8244-6F2FC96097F5}" presName="txAndLines1" presStyleCnt="0"/>
      <dgm:spPr/>
    </dgm:pt>
    <dgm:pt modelId="{AEDFBA3F-62B9-4FF1-8D9A-51C6EC822F5F}" type="pres">
      <dgm:prSet presAssocID="{69A4363F-A4A3-4DB7-8244-6F2FC96097F5}" presName="anchor1" presStyleCnt="0"/>
      <dgm:spPr/>
    </dgm:pt>
    <dgm:pt modelId="{9B96FF70-10B4-43A0-A00F-E0BE63F3AB33}" type="pres">
      <dgm:prSet presAssocID="{69A4363F-A4A3-4DB7-8244-6F2FC96097F5}" presName="backup1" presStyleCnt="0"/>
      <dgm:spPr/>
    </dgm:pt>
    <dgm:pt modelId="{65F57269-0E57-4E93-8978-91855B2B665D}" type="pres">
      <dgm:prSet presAssocID="{69A4363F-A4A3-4DB7-8244-6F2FC96097F5}" presName="preLine1" presStyleLbl="parChTrans1D1" presStyleIdx="2" presStyleCnt="8"/>
      <dgm:spPr/>
    </dgm:pt>
    <dgm:pt modelId="{460143B4-17C7-416A-BCD3-D78042B3129E}" type="pres">
      <dgm:prSet presAssocID="{69A4363F-A4A3-4DB7-8244-6F2FC96097F5}" presName="desTx1" presStyleLbl="revTx" presStyleIdx="0" presStyleCnt="0">
        <dgm:presLayoutVars>
          <dgm:bulletEnabled val="1"/>
        </dgm:presLayoutVars>
      </dgm:prSet>
      <dgm:spPr/>
    </dgm:pt>
    <dgm:pt modelId="{DF22A202-8060-45DB-835D-02845CEC70EF}" type="pres">
      <dgm:prSet presAssocID="{69A4363F-A4A3-4DB7-8244-6F2FC96097F5}" presName="postLine1" presStyleLbl="parChTrans1D1" presStyleIdx="3" presStyleCnt="8"/>
      <dgm:spPr/>
    </dgm:pt>
    <dgm:pt modelId="{7B2E6B87-8FA9-4786-A254-219209D86E02}" type="pres">
      <dgm:prSet presAssocID="{4574F18D-567C-4E62-A0D4-CD635B759178}" presName="Name11" presStyleLbl="parChTrans1D1" presStyleIdx="4" presStyleCnt="8"/>
      <dgm:spPr/>
    </dgm:pt>
    <dgm:pt modelId="{D7E49895-3FF7-4660-9F4A-6C9452076311}" type="pres">
      <dgm:prSet presAssocID="{4574F18D-567C-4E62-A0D4-CD635B759178}" presName="Name31" presStyleLbl="parChTrans1D1" presStyleIdx="5" presStyleCnt="8"/>
      <dgm:spPr/>
    </dgm:pt>
    <dgm:pt modelId="{60E15CBA-F56C-4002-916D-DA6D9BEBB5EA}" type="pres">
      <dgm:prSet presAssocID="{7D9C70AB-3F9F-4C19-81CA-66B2B8AF4EB9}" presName="txAndLines1" presStyleCnt="0"/>
      <dgm:spPr/>
    </dgm:pt>
    <dgm:pt modelId="{9C520693-500B-4E3E-A6A0-338473386231}" type="pres">
      <dgm:prSet presAssocID="{7D9C70AB-3F9F-4C19-81CA-66B2B8AF4EB9}" presName="anchor1" presStyleCnt="0"/>
      <dgm:spPr/>
    </dgm:pt>
    <dgm:pt modelId="{964DC284-9828-422E-9664-9FD5D02352C7}" type="pres">
      <dgm:prSet presAssocID="{7D9C70AB-3F9F-4C19-81CA-66B2B8AF4EB9}" presName="backup1" presStyleCnt="0"/>
      <dgm:spPr/>
    </dgm:pt>
    <dgm:pt modelId="{5A18F3A3-A61E-40B6-999C-70C8CD29D393}" type="pres">
      <dgm:prSet presAssocID="{7D9C70AB-3F9F-4C19-81CA-66B2B8AF4EB9}" presName="preLine1" presStyleLbl="parChTrans1D1" presStyleIdx="6" presStyleCnt="8"/>
      <dgm:spPr/>
    </dgm:pt>
    <dgm:pt modelId="{A2104083-0A70-4E42-BEF6-7AF96FF3B131}" type="pres">
      <dgm:prSet presAssocID="{7D9C70AB-3F9F-4C19-81CA-66B2B8AF4EB9}" presName="desTx1" presStyleLbl="revTx" presStyleIdx="0" presStyleCnt="0">
        <dgm:presLayoutVars>
          <dgm:bulletEnabled val="1"/>
        </dgm:presLayoutVars>
      </dgm:prSet>
      <dgm:spPr/>
    </dgm:pt>
    <dgm:pt modelId="{1D30BCD3-3150-4A24-820B-210884CD6F56}" type="pres">
      <dgm:prSet presAssocID="{7D9C70AB-3F9F-4C19-81CA-66B2B8AF4EB9}" presName="postLine1" presStyleLbl="parChTrans1D1" presStyleIdx="7" presStyleCnt="8"/>
      <dgm:spPr/>
    </dgm:pt>
    <dgm:pt modelId="{DB87A02E-F42D-4DA0-9752-EC2265133069}" type="pres">
      <dgm:prSet presAssocID="{20D3FC86-8D64-4263-B33E-1A74EA50D361}" presName="spPost1" presStyleCnt="0"/>
      <dgm:spPr/>
    </dgm:pt>
    <dgm:pt modelId="{E4745C0C-2A72-4F78-AC0D-7A64EAF94AD7}" type="pres">
      <dgm:prSet presAssocID="{8338C358-81CF-466B-B8B5-8640D942EC17}" presName="parTx2" presStyleLbl="node1" presStyleIdx="1" presStyleCnt="2"/>
      <dgm:spPr/>
    </dgm:pt>
  </dgm:ptLst>
  <dgm:cxnLst>
    <dgm:cxn modelId="{740B9D39-9B0C-40F0-99B3-16924253DCFF}" type="presOf" srcId="{7D9C70AB-3F9F-4C19-81CA-66B2B8AF4EB9}" destId="{A2104083-0A70-4E42-BEF6-7AF96FF3B131}" srcOrd="0" destOrd="0" presId="urn:microsoft.com/office/officeart/2009/3/layout/SubStepProcess"/>
    <dgm:cxn modelId="{C1192044-761B-44F8-92CE-E3969CFC381F}" srcId="{A17B0C41-7C12-42A2-9D8D-4900EFA338C6}" destId="{20D3FC86-8D64-4263-B33E-1A74EA50D361}" srcOrd="0" destOrd="0" parTransId="{00EBA699-5771-45B3-B2BB-F6E14FDA0340}" sibTransId="{DD1CD26F-24AA-45DD-83EA-4D07CA2B2855}"/>
    <dgm:cxn modelId="{73BFD269-16D8-4BCD-9D45-8F3EF8DB9D2E}" srcId="{20D3FC86-8D64-4263-B33E-1A74EA50D361}" destId="{7D9C70AB-3F9F-4C19-81CA-66B2B8AF4EB9}" srcOrd="1" destOrd="0" parTransId="{4574F18D-567C-4E62-A0D4-CD635B759178}" sibTransId="{95DB0356-F29D-4431-A4D6-5908D2D0E218}"/>
    <dgm:cxn modelId="{F7D7C789-9BBC-49D3-AB0F-FCA48D9C442D}" srcId="{20D3FC86-8D64-4263-B33E-1A74EA50D361}" destId="{69A4363F-A4A3-4DB7-8244-6F2FC96097F5}" srcOrd="0" destOrd="0" parTransId="{255F749B-A3DF-49AF-A775-CBECA755B08E}" sibTransId="{635D1661-3D7F-45DD-9F11-97DEAB143327}"/>
    <dgm:cxn modelId="{6164D2A6-83B2-4EDE-BCB2-DA852EF094CB}" type="presOf" srcId="{8338C358-81CF-466B-B8B5-8640D942EC17}" destId="{E4745C0C-2A72-4F78-AC0D-7A64EAF94AD7}" srcOrd="0" destOrd="0" presId="urn:microsoft.com/office/officeart/2009/3/layout/SubStepProcess"/>
    <dgm:cxn modelId="{4BD0DDB7-FF21-4927-8969-5733CD567DD3}" srcId="{A17B0C41-7C12-42A2-9D8D-4900EFA338C6}" destId="{8338C358-81CF-466B-B8B5-8640D942EC17}" srcOrd="1" destOrd="0" parTransId="{6019FC29-26BB-4138-A8CF-4D39FCA85F24}" sibTransId="{11E7B4FF-A9A7-4C57-A935-BEE6D6EC868D}"/>
    <dgm:cxn modelId="{51BB36BE-448A-4E9C-9864-FA56B717B506}" type="presOf" srcId="{A17B0C41-7C12-42A2-9D8D-4900EFA338C6}" destId="{B39BDC36-4054-492E-869A-334EE4826DF0}" srcOrd="0" destOrd="0" presId="urn:microsoft.com/office/officeart/2009/3/layout/SubStepProcess"/>
    <dgm:cxn modelId="{7FA0CBBE-0AA3-4D78-B824-73D7B5B10589}" type="presOf" srcId="{69A4363F-A4A3-4DB7-8244-6F2FC96097F5}" destId="{460143B4-17C7-416A-BCD3-D78042B3129E}" srcOrd="0" destOrd="0" presId="urn:microsoft.com/office/officeart/2009/3/layout/SubStepProcess"/>
    <dgm:cxn modelId="{022B8ED9-EF42-4B6F-8F19-54F1C7ECC50E}" type="presOf" srcId="{20D3FC86-8D64-4263-B33E-1A74EA50D361}" destId="{43C14D36-EE8B-4C4C-A805-1BCB13C3CA75}" srcOrd="0" destOrd="0" presId="urn:microsoft.com/office/officeart/2009/3/layout/SubStepProcess"/>
    <dgm:cxn modelId="{5B2BD58A-98A3-425C-8E82-04FD281B54D3}" type="presParOf" srcId="{B39BDC36-4054-492E-869A-334EE4826DF0}" destId="{43C14D36-EE8B-4C4C-A805-1BCB13C3CA75}" srcOrd="0" destOrd="0" presId="urn:microsoft.com/office/officeart/2009/3/layout/SubStepProcess"/>
    <dgm:cxn modelId="{69FC4F65-91BF-451C-A55F-AEFA289D3037}" type="presParOf" srcId="{B39BDC36-4054-492E-869A-334EE4826DF0}" destId="{0CB5AA3B-DB3E-44AB-97ED-570287D8232C}" srcOrd="1" destOrd="0" presId="urn:microsoft.com/office/officeart/2009/3/layout/SubStepProcess"/>
    <dgm:cxn modelId="{8DD5C0DF-9FF6-45C2-8B39-5CEBFF6EAF53}" type="presParOf" srcId="{B39BDC36-4054-492E-869A-334EE4826DF0}" destId="{FA8DC5B6-85DD-43D5-8418-B62DF42A31B1}" srcOrd="2" destOrd="0" presId="urn:microsoft.com/office/officeart/2009/3/layout/SubStepProcess"/>
    <dgm:cxn modelId="{8EB06962-28E9-40BF-83F3-917B9D662E61}" type="presParOf" srcId="{FA8DC5B6-85DD-43D5-8418-B62DF42A31B1}" destId="{80E44E16-2375-4B4F-AA44-3630AFFADFF8}" srcOrd="0" destOrd="0" presId="urn:microsoft.com/office/officeart/2009/3/layout/SubStepProcess"/>
    <dgm:cxn modelId="{5B208CA1-F2D3-4DE6-A731-F41865837310}" type="presParOf" srcId="{FA8DC5B6-85DD-43D5-8418-B62DF42A31B1}" destId="{E9E8A050-9251-432C-BEFC-83CBFB376B4E}" srcOrd="1" destOrd="0" presId="urn:microsoft.com/office/officeart/2009/3/layout/SubStepProcess"/>
    <dgm:cxn modelId="{1B1C5F4B-3658-46A7-98A1-27C631E2674A}" type="presParOf" srcId="{FA8DC5B6-85DD-43D5-8418-B62DF42A31B1}" destId="{F06CD8EC-09C2-4B9F-A9A6-96F2161B1BAD}" srcOrd="2" destOrd="0" presId="urn:microsoft.com/office/officeart/2009/3/layout/SubStepProcess"/>
    <dgm:cxn modelId="{74DEDA5B-AFD6-4ECC-87AC-21F443424793}" type="presParOf" srcId="{F06CD8EC-09C2-4B9F-A9A6-96F2161B1BAD}" destId="{AEDFBA3F-62B9-4FF1-8D9A-51C6EC822F5F}" srcOrd="0" destOrd="0" presId="urn:microsoft.com/office/officeart/2009/3/layout/SubStepProcess"/>
    <dgm:cxn modelId="{F118713C-AEEE-468D-B8C9-6A804B83E10E}" type="presParOf" srcId="{F06CD8EC-09C2-4B9F-A9A6-96F2161B1BAD}" destId="{9B96FF70-10B4-43A0-A00F-E0BE63F3AB33}" srcOrd="1" destOrd="0" presId="urn:microsoft.com/office/officeart/2009/3/layout/SubStepProcess"/>
    <dgm:cxn modelId="{FB35580D-F391-4A9D-B6D3-FB3AD83A9213}" type="presParOf" srcId="{F06CD8EC-09C2-4B9F-A9A6-96F2161B1BAD}" destId="{65F57269-0E57-4E93-8978-91855B2B665D}" srcOrd="2" destOrd="0" presId="urn:microsoft.com/office/officeart/2009/3/layout/SubStepProcess"/>
    <dgm:cxn modelId="{47050A44-9BF8-4543-A810-2B23552D294D}" type="presParOf" srcId="{F06CD8EC-09C2-4B9F-A9A6-96F2161B1BAD}" destId="{460143B4-17C7-416A-BCD3-D78042B3129E}" srcOrd="3" destOrd="0" presId="urn:microsoft.com/office/officeart/2009/3/layout/SubStepProcess"/>
    <dgm:cxn modelId="{C86CE824-D532-43B7-9CA0-A585D4BF62C1}" type="presParOf" srcId="{F06CD8EC-09C2-4B9F-A9A6-96F2161B1BAD}" destId="{DF22A202-8060-45DB-835D-02845CEC70EF}" srcOrd="4" destOrd="0" presId="urn:microsoft.com/office/officeart/2009/3/layout/SubStepProcess"/>
    <dgm:cxn modelId="{2DD27583-9820-4C8B-8F82-D752D5355BE9}" type="presParOf" srcId="{FA8DC5B6-85DD-43D5-8418-B62DF42A31B1}" destId="{7B2E6B87-8FA9-4786-A254-219209D86E02}" srcOrd="3" destOrd="0" presId="urn:microsoft.com/office/officeart/2009/3/layout/SubStepProcess"/>
    <dgm:cxn modelId="{BE212ADD-8E42-468D-9979-074756F62833}" type="presParOf" srcId="{FA8DC5B6-85DD-43D5-8418-B62DF42A31B1}" destId="{D7E49895-3FF7-4660-9F4A-6C9452076311}" srcOrd="4" destOrd="0" presId="urn:microsoft.com/office/officeart/2009/3/layout/SubStepProcess"/>
    <dgm:cxn modelId="{F1ADC736-B6FA-4AB9-AFC2-2D5B16038143}" type="presParOf" srcId="{FA8DC5B6-85DD-43D5-8418-B62DF42A31B1}" destId="{60E15CBA-F56C-4002-916D-DA6D9BEBB5EA}" srcOrd="5" destOrd="0" presId="urn:microsoft.com/office/officeart/2009/3/layout/SubStepProcess"/>
    <dgm:cxn modelId="{50B38EBB-572A-406E-8A88-93EF8152ACA7}" type="presParOf" srcId="{60E15CBA-F56C-4002-916D-DA6D9BEBB5EA}" destId="{9C520693-500B-4E3E-A6A0-338473386231}" srcOrd="0" destOrd="0" presId="urn:microsoft.com/office/officeart/2009/3/layout/SubStepProcess"/>
    <dgm:cxn modelId="{C3515E50-A7E2-4F5C-AC18-C494B517FE59}" type="presParOf" srcId="{60E15CBA-F56C-4002-916D-DA6D9BEBB5EA}" destId="{964DC284-9828-422E-9664-9FD5D02352C7}" srcOrd="1" destOrd="0" presId="urn:microsoft.com/office/officeart/2009/3/layout/SubStepProcess"/>
    <dgm:cxn modelId="{55EE5A17-C26A-4A61-84B2-3FE4A241AB44}" type="presParOf" srcId="{60E15CBA-F56C-4002-916D-DA6D9BEBB5EA}" destId="{5A18F3A3-A61E-40B6-999C-70C8CD29D393}" srcOrd="2" destOrd="0" presId="urn:microsoft.com/office/officeart/2009/3/layout/SubStepProcess"/>
    <dgm:cxn modelId="{1956E16B-3177-4146-B29E-79E55EACA224}" type="presParOf" srcId="{60E15CBA-F56C-4002-916D-DA6D9BEBB5EA}" destId="{A2104083-0A70-4E42-BEF6-7AF96FF3B131}" srcOrd="3" destOrd="0" presId="urn:microsoft.com/office/officeart/2009/3/layout/SubStepProcess"/>
    <dgm:cxn modelId="{B07950D7-E867-409B-B9A9-C64C1DFEBD0A}" type="presParOf" srcId="{60E15CBA-F56C-4002-916D-DA6D9BEBB5EA}" destId="{1D30BCD3-3150-4A24-820B-210884CD6F56}" srcOrd="4" destOrd="0" presId="urn:microsoft.com/office/officeart/2009/3/layout/SubStepProcess"/>
    <dgm:cxn modelId="{FC0300C3-9D97-4705-B9BC-6277295DA3CD}" type="presParOf" srcId="{B39BDC36-4054-492E-869A-334EE4826DF0}" destId="{DB87A02E-F42D-4DA0-9752-EC2265133069}" srcOrd="3" destOrd="0" presId="urn:microsoft.com/office/officeart/2009/3/layout/SubStepProcess"/>
    <dgm:cxn modelId="{3FF45338-7650-4040-912A-70DF16457D97}" type="presParOf" srcId="{B39BDC36-4054-492E-869A-334EE4826DF0}" destId="{E4745C0C-2A72-4F78-AC0D-7A64EAF94AD7}" srcOrd="4" destOrd="0" presId="urn:microsoft.com/office/officeart/2009/3/layout/SubSte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4D2220-C755-C848-81CF-26F911828C4E}"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GB"/>
        </a:p>
      </dgm:t>
    </dgm:pt>
    <dgm:pt modelId="{84A816E2-54BD-F049-ACED-03339839CC6D}">
      <dgm:prSet phldrT="[Text]"/>
      <dgm:spPr/>
      <dgm:t>
        <a:bodyPr/>
        <a:lstStyle/>
        <a:p>
          <a:r>
            <a:rPr lang="en-GB" dirty="0"/>
            <a:t>Planning</a:t>
          </a:r>
        </a:p>
      </dgm:t>
    </dgm:pt>
    <dgm:pt modelId="{A1C420E9-3F47-4441-BC26-282F4FF15A9F}" type="parTrans" cxnId="{D33D1835-F14D-5A46-A70A-205661F017BE}">
      <dgm:prSet/>
      <dgm:spPr/>
      <dgm:t>
        <a:bodyPr/>
        <a:lstStyle/>
        <a:p>
          <a:endParaRPr lang="en-GB"/>
        </a:p>
      </dgm:t>
    </dgm:pt>
    <dgm:pt modelId="{F144FFBD-B453-FE40-A502-266F5F9FC604}" type="sibTrans" cxnId="{D33D1835-F14D-5A46-A70A-205661F017BE}">
      <dgm:prSet/>
      <dgm:spPr/>
      <dgm:t>
        <a:bodyPr/>
        <a:lstStyle/>
        <a:p>
          <a:endParaRPr lang="en-GB"/>
        </a:p>
      </dgm:t>
    </dgm:pt>
    <dgm:pt modelId="{AEBBFFE4-0162-8843-813B-7A3E0FB500B7}">
      <dgm:prSet phldrT="[Text]" custT="1"/>
      <dgm:spPr/>
      <dgm:t>
        <a:bodyPr/>
        <a:lstStyle/>
        <a:p>
          <a:r>
            <a:rPr lang="en-GB" sz="1600" dirty="0"/>
            <a:t>Develop a regional master plan (Strategy 2)</a:t>
          </a:r>
        </a:p>
      </dgm:t>
    </dgm:pt>
    <dgm:pt modelId="{2F66A88F-9DF8-314F-84FF-40BA627BBF31}" type="parTrans" cxnId="{2D9C00C0-5983-CB48-AE64-B2BCEA7158CD}">
      <dgm:prSet/>
      <dgm:spPr/>
      <dgm:t>
        <a:bodyPr/>
        <a:lstStyle/>
        <a:p>
          <a:endParaRPr lang="en-GB"/>
        </a:p>
      </dgm:t>
    </dgm:pt>
    <dgm:pt modelId="{2A153545-D616-BF43-B388-9A5AD3CD6AA9}" type="sibTrans" cxnId="{2D9C00C0-5983-CB48-AE64-B2BCEA7158CD}">
      <dgm:prSet/>
      <dgm:spPr/>
      <dgm:t>
        <a:bodyPr/>
        <a:lstStyle/>
        <a:p>
          <a:endParaRPr lang="en-GB"/>
        </a:p>
      </dgm:t>
    </dgm:pt>
    <dgm:pt modelId="{8C03F4FD-3F66-EC43-BC8C-C6DB47E9C5E0}">
      <dgm:prSet phldrT="[Text]"/>
      <dgm:spPr/>
      <dgm:t>
        <a:bodyPr/>
        <a:lstStyle/>
        <a:p>
          <a:r>
            <a:rPr lang="en-GB" dirty="0"/>
            <a:t>Financing and development</a:t>
          </a:r>
        </a:p>
      </dgm:t>
    </dgm:pt>
    <dgm:pt modelId="{4CC4A11C-E352-6744-B52C-2EA3B4F23940}" type="parTrans" cxnId="{874C9F52-A596-E14D-B23C-372FBD8BA37E}">
      <dgm:prSet/>
      <dgm:spPr/>
      <dgm:t>
        <a:bodyPr/>
        <a:lstStyle/>
        <a:p>
          <a:endParaRPr lang="en-GB"/>
        </a:p>
      </dgm:t>
    </dgm:pt>
    <dgm:pt modelId="{540798FE-EAAA-204F-B151-DAC73D7C1010}" type="sibTrans" cxnId="{874C9F52-A596-E14D-B23C-372FBD8BA37E}">
      <dgm:prSet/>
      <dgm:spPr/>
      <dgm:t>
        <a:bodyPr/>
        <a:lstStyle/>
        <a:p>
          <a:endParaRPr lang="en-GB"/>
        </a:p>
      </dgm:t>
    </dgm:pt>
    <dgm:pt modelId="{E698A82F-22E3-AE45-B338-C3692F850B02}">
      <dgm:prSet phldrT="[Text]" custT="1"/>
      <dgm:spPr/>
      <dgm:t>
        <a:bodyPr/>
        <a:lstStyle/>
        <a:p>
          <a:r>
            <a:rPr lang="en-GB" sz="1600" dirty="0"/>
            <a:t>Mobilize investment in cross-border infrastructure (Strategy 7)</a:t>
          </a:r>
        </a:p>
      </dgm:t>
    </dgm:pt>
    <dgm:pt modelId="{545933EB-46E3-5D4E-A103-94DE5CBACD5F}" type="parTrans" cxnId="{C68B8254-A7E4-BC46-A80C-A79E58EF58D9}">
      <dgm:prSet/>
      <dgm:spPr/>
      <dgm:t>
        <a:bodyPr/>
        <a:lstStyle/>
        <a:p>
          <a:endParaRPr lang="en-GB"/>
        </a:p>
      </dgm:t>
    </dgm:pt>
    <dgm:pt modelId="{A1A00BD1-336E-854A-A320-65DAE597B0FB}" type="sibTrans" cxnId="{C68B8254-A7E4-BC46-A80C-A79E58EF58D9}">
      <dgm:prSet/>
      <dgm:spPr/>
      <dgm:t>
        <a:bodyPr/>
        <a:lstStyle/>
        <a:p>
          <a:endParaRPr lang="en-GB"/>
        </a:p>
      </dgm:t>
    </dgm:pt>
    <dgm:pt modelId="{8AC8192D-2690-FA42-BDF0-58234677DBFC}">
      <dgm:prSet phldrT="[Text]"/>
      <dgm:spPr/>
      <dgm:t>
        <a:bodyPr/>
        <a:lstStyle/>
        <a:p>
          <a:r>
            <a:rPr lang="en-GB" dirty="0"/>
            <a:t>Operations</a:t>
          </a:r>
        </a:p>
      </dgm:t>
    </dgm:pt>
    <dgm:pt modelId="{C119553D-51B9-8C48-B594-972479675739}" type="parTrans" cxnId="{B30D9C27-C7B1-4E49-B774-263F746B8166}">
      <dgm:prSet/>
      <dgm:spPr/>
      <dgm:t>
        <a:bodyPr/>
        <a:lstStyle/>
        <a:p>
          <a:endParaRPr lang="en-GB"/>
        </a:p>
      </dgm:t>
    </dgm:pt>
    <dgm:pt modelId="{0D53C520-B90D-B94E-94A9-4BC0C47BF5F2}" type="sibTrans" cxnId="{B30D9C27-C7B1-4E49-B774-263F746B8166}">
      <dgm:prSet/>
      <dgm:spPr/>
      <dgm:t>
        <a:bodyPr/>
        <a:lstStyle/>
        <a:p>
          <a:endParaRPr lang="en-GB"/>
        </a:p>
      </dgm:t>
    </dgm:pt>
    <dgm:pt modelId="{060A5922-496D-644E-A6EC-1B8D31B98C9F}">
      <dgm:prSet phldrT="[Text]" custT="1"/>
      <dgm:spPr/>
      <dgm:t>
        <a:bodyPr/>
        <a:lstStyle/>
        <a:p>
          <a:r>
            <a:rPr lang="en-GB" sz="1600" dirty="0"/>
            <a:t>Move toward multilateral trading and competitive markets (Strategy 5)</a:t>
          </a:r>
        </a:p>
      </dgm:t>
    </dgm:pt>
    <dgm:pt modelId="{CBC485A4-5CF0-E848-85FC-B939531CB137}" type="parTrans" cxnId="{DB1AD87C-7313-1F4D-BE0F-EE54296B3790}">
      <dgm:prSet/>
      <dgm:spPr/>
      <dgm:t>
        <a:bodyPr/>
        <a:lstStyle/>
        <a:p>
          <a:endParaRPr lang="en-GB"/>
        </a:p>
      </dgm:t>
    </dgm:pt>
    <dgm:pt modelId="{E818034A-EDFF-0241-97C4-C66B56FCEEFD}" type="sibTrans" cxnId="{DB1AD87C-7313-1F4D-BE0F-EE54296B3790}">
      <dgm:prSet/>
      <dgm:spPr/>
      <dgm:t>
        <a:bodyPr/>
        <a:lstStyle/>
        <a:p>
          <a:endParaRPr lang="en-GB"/>
        </a:p>
      </dgm:t>
    </dgm:pt>
    <dgm:pt modelId="{DB977DF7-3488-A343-B2DA-0F0F25651DE9}">
      <dgm:prSet phldrT="[Text]"/>
      <dgm:spPr/>
      <dgm:t>
        <a:bodyPr/>
        <a:lstStyle/>
        <a:p>
          <a:r>
            <a:rPr lang="en-GB" dirty="0"/>
            <a:t>Cross-cutting</a:t>
          </a:r>
        </a:p>
      </dgm:t>
    </dgm:pt>
    <dgm:pt modelId="{5162418E-40E0-0645-BF6C-4481252D514E}" type="parTrans" cxnId="{E612A43A-DB01-A044-ACD1-07B04B28C498}">
      <dgm:prSet/>
      <dgm:spPr/>
      <dgm:t>
        <a:bodyPr/>
        <a:lstStyle/>
        <a:p>
          <a:endParaRPr lang="en-GB"/>
        </a:p>
      </dgm:t>
    </dgm:pt>
    <dgm:pt modelId="{A1251514-E5DF-B048-B0A9-B7E7FC1FF7E0}" type="sibTrans" cxnId="{E612A43A-DB01-A044-ACD1-07B04B28C498}">
      <dgm:prSet/>
      <dgm:spPr/>
      <dgm:t>
        <a:bodyPr/>
        <a:lstStyle/>
        <a:p>
          <a:endParaRPr lang="en-GB"/>
        </a:p>
      </dgm:t>
    </dgm:pt>
    <dgm:pt modelId="{C824E03D-C36E-A546-BA4B-C5AEFA3E0B51}">
      <dgm:prSet phldrT="[Text]" custT="1"/>
      <dgm:spPr/>
      <dgm:t>
        <a:bodyPr/>
        <a:lstStyle/>
        <a:p>
          <a:r>
            <a:rPr lang="en-GB" sz="1600" dirty="0"/>
            <a:t>Co-ordinate cross-border system operations (Strategy 6)</a:t>
          </a:r>
        </a:p>
      </dgm:t>
    </dgm:pt>
    <dgm:pt modelId="{6261D04D-69EF-2E4F-923E-3411F24B9640}" type="parTrans" cxnId="{48E065DC-7721-FC4E-8365-58C31777AE15}">
      <dgm:prSet/>
      <dgm:spPr/>
      <dgm:t>
        <a:bodyPr/>
        <a:lstStyle/>
        <a:p>
          <a:endParaRPr lang="en-GB"/>
        </a:p>
      </dgm:t>
    </dgm:pt>
    <dgm:pt modelId="{D8F135A5-F6CF-E44C-828E-7ADB3EDBE9B3}" type="sibTrans" cxnId="{48E065DC-7721-FC4E-8365-58C31777AE15}">
      <dgm:prSet/>
      <dgm:spPr/>
      <dgm:t>
        <a:bodyPr/>
        <a:lstStyle/>
        <a:p>
          <a:endParaRPr lang="en-GB"/>
        </a:p>
      </dgm:t>
    </dgm:pt>
    <dgm:pt modelId="{636D56AD-1AF8-9543-9008-7F4FCFD26014}">
      <dgm:prSet phldrT="[Text]" custT="1"/>
      <dgm:spPr/>
      <dgm:t>
        <a:bodyPr/>
        <a:lstStyle/>
        <a:p>
          <a:r>
            <a:rPr lang="en-GB" sz="1600" dirty="0"/>
            <a:t>Build trust and political consensus (Strategy 1)</a:t>
          </a:r>
        </a:p>
      </dgm:t>
    </dgm:pt>
    <dgm:pt modelId="{22AEBC58-7CAE-F646-B62C-9AA274F61027}" type="parTrans" cxnId="{28BC3A0A-07D2-4E44-931D-B1B2F32B0AC1}">
      <dgm:prSet/>
      <dgm:spPr/>
      <dgm:t>
        <a:bodyPr/>
        <a:lstStyle/>
        <a:p>
          <a:endParaRPr lang="en-GB"/>
        </a:p>
      </dgm:t>
    </dgm:pt>
    <dgm:pt modelId="{FEFEEABB-316C-3441-896B-E25BB0077F59}" type="sibTrans" cxnId="{28BC3A0A-07D2-4E44-931D-B1B2F32B0AC1}">
      <dgm:prSet/>
      <dgm:spPr/>
      <dgm:t>
        <a:bodyPr/>
        <a:lstStyle/>
        <a:p>
          <a:endParaRPr lang="en-GB"/>
        </a:p>
      </dgm:t>
    </dgm:pt>
    <dgm:pt modelId="{A1E0B4A2-5455-A14E-9C5B-40B1790217A0}">
      <dgm:prSet phldrT="[Text]" custT="1"/>
      <dgm:spPr/>
      <dgm:t>
        <a:bodyPr/>
        <a:lstStyle/>
        <a:p>
          <a:r>
            <a:rPr lang="en-GB" sz="1600" dirty="0"/>
            <a:t>Develop intergovernmental agreements (Strategy 3)</a:t>
          </a:r>
        </a:p>
      </dgm:t>
    </dgm:pt>
    <dgm:pt modelId="{AC022E35-F5BF-F546-964A-1106A08961DE}" type="parTrans" cxnId="{C98E190C-61AF-BC47-8D21-CDE2F8196617}">
      <dgm:prSet/>
      <dgm:spPr/>
      <dgm:t>
        <a:bodyPr/>
        <a:lstStyle/>
        <a:p>
          <a:endParaRPr lang="en-GB"/>
        </a:p>
      </dgm:t>
    </dgm:pt>
    <dgm:pt modelId="{8863B15F-AA6B-A246-8101-AC8F7E8A46F8}" type="sibTrans" cxnId="{C98E190C-61AF-BC47-8D21-CDE2F8196617}">
      <dgm:prSet/>
      <dgm:spPr/>
      <dgm:t>
        <a:bodyPr/>
        <a:lstStyle/>
        <a:p>
          <a:endParaRPr lang="en-GB"/>
        </a:p>
      </dgm:t>
    </dgm:pt>
    <dgm:pt modelId="{EBBEA1DA-6BA2-F242-8C96-152AA3368174}">
      <dgm:prSet phldrT="[Text]" custT="1"/>
      <dgm:spPr/>
      <dgm:t>
        <a:bodyPr/>
        <a:lstStyle/>
        <a:p>
          <a:r>
            <a:rPr lang="en-GB" sz="1600" dirty="0"/>
            <a:t>Build capacity and share information, data, best practices (strategy 8)</a:t>
          </a:r>
        </a:p>
      </dgm:t>
    </dgm:pt>
    <dgm:pt modelId="{9CEE5FE1-E2CB-694B-81C0-1A53A8A3B988}" type="parTrans" cxnId="{5DE0AA0F-D784-AF4B-B5A3-FE57884AFDD6}">
      <dgm:prSet/>
      <dgm:spPr/>
      <dgm:t>
        <a:bodyPr/>
        <a:lstStyle/>
        <a:p>
          <a:endParaRPr lang="en-GB"/>
        </a:p>
      </dgm:t>
    </dgm:pt>
    <dgm:pt modelId="{F0788D7D-C1F5-F44B-8D9E-53DBAB0AB958}" type="sibTrans" cxnId="{5DE0AA0F-D784-AF4B-B5A3-FE57884AFDD6}">
      <dgm:prSet/>
      <dgm:spPr/>
      <dgm:t>
        <a:bodyPr/>
        <a:lstStyle/>
        <a:p>
          <a:endParaRPr lang="en-GB"/>
        </a:p>
      </dgm:t>
    </dgm:pt>
    <dgm:pt modelId="{DAA8A653-58E8-6642-A471-B1D40F0C1318}">
      <dgm:prSet custT="1"/>
      <dgm:spPr/>
      <dgm:t>
        <a:bodyPr/>
        <a:lstStyle/>
        <a:p>
          <a:r>
            <a:rPr lang="en-GB" sz="1600" dirty="0"/>
            <a:t>Ensure coherence of connectivity with the SDGs (Strategy 9)</a:t>
          </a:r>
        </a:p>
      </dgm:t>
    </dgm:pt>
    <dgm:pt modelId="{E155BE04-849C-6349-A6B8-B7516C9D07A1}" type="parTrans" cxnId="{2B8176D4-ADAB-4049-A70A-D8257E016872}">
      <dgm:prSet/>
      <dgm:spPr/>
      <dgm:t>
        <a:bodyPr/>
        <a:lstStyle/>
        <a:p>
          <a:endParaRPr lang="en-GB"/>
        </a:p>
      </dgm:t>
    </dgm:pt>
    <dgm:pt modelId="{7C617502-96C1-1948-B147-31D77EFAC813}" type="sibTrans" cxnId="{2B8176D4-ADAB-4049-A70A-D8257E016872}">
      <dgm:prSet/>
      <dgm:spPr/>
      <dgm:t>
        <a:bodyPr/>
        <a:lstStyle/>
        <a:p>
          <a:endParaRPr lang="en-GB"/>
        </a:p>
      </dgm:t>
    </dgm:pt>
    <dgm:pt modelId="{E1FF0866-9381-45CE-A52B-6318B8B6C466}">
      <dgm:prSet phldrT="[Text]" custT="1"/>
      <dgm:spPr/>
      <dgm:t>
        <a:bodyPr/>
        <a:lstStyle/>
        <a:p>
          <a:r>
            <a:rPr lang="en-GB" sz="1600" dirty="0"/>
            <a:t>Coordinate cross-border transmission planning (Strategy 6)</a:t>
          </a:r>
        </a:p>
      </dgm:t>
    </dgm:pt>
    <dgm:pt modelId="{F3D66A43-9809-4817-AD90-576EC465FEE5}" type="parTrans" cxnId="{FC23E506-41FD-4CFA-B448-6394F7A69616}">
      <dgm:prSet/>
      <dgm:spPr/>
      <dgm:t>
        <a:bodyPr/>
        <a:lstStyle/>
        <a:p>
          <a:endParaRPr lang="en-US"/>
        </a:p>
      </dgm:t>
    </dgm:pt>
    <dgm:pt modelId="{3932F1AE-7FC2-4005-A1EF-2DD29AD0225B}" type="sibTrans" cxnId="{FC23E506-41FD-4CFA-B448-6394F7A69616}">
      <dgm:prSet/>
      <dgm:spPr/>
      <dgm:t>
        <a:bodyPr/>
        <a:lstStyle/>
        <a:p>
          <a:endParaRPr lang="en-US"/>
        </a:p>
      </dgm:t>
    </dgm:pt>
    <dgm:pt modelId="{5D55E644-3D8C-4294-A837-4163CBA411A7}">
      <dgm:prSet phldrT="[Text]" custT="1"/>
      <dgm:spPr/>
      <dgm:t>
        <a:bodyPr/>
        <a:lstStyle/>
        <a:p>
          <a:r>
            <a:rPr lang="en-GB" sz="1600" dirty="0"/>
            <a:t>Coordinate, harmonize, and institutionalize policy and reg frameworks (Strategy 4)</a:t>
          </a:r>
        </a:p>
      </dgm:t>
    </dgm:pt>
    <dgm:pt modelId="{069DDCDB-61BC-49F4-AC7B-A797004C7B99}" type="parTrans" cxnId="{9E02A46E-0694-4918-9F46-547AAA9BD730}">
      <dgm:prSet/>
      <dgm:spPr/>
      <dgm:t>
        <a:bodyPr/>
        <a:lstStyle/>
        <a:p>
          <a:endParaRPr lang="en-US"/>
        </a:p>
      </dgm:t>
    </dgm:pt>
    <dgm:pt modelId="{4A7238E0-0FD9-486D-99D0-C3E98377560D}" type="sibTrans" cxnId="{9E02A46E-0694-4918-9F46-547AAA9BD730}">
      <dgm:prSet/>
      <dgm:spPr/>
      <dgm:t>
        <a:bodyPr/>
        <a:lstStyle/>
        <a:p>
          <a:endParaRPr lang="en-US"/>
        </a:p>
      </dgm:t>
    </dgm:pt>
    <dgm:pt modelId="{1CEBAFDA-C7BF-8A4E-930D-B9C1502A1617}" type="pres">
      <dgm:prSet presAssocID="{FF4D2220-C755-C848-81CF-26F911828C4E}" presName="Name0" presStyleCnt="0">
        <dgm:presLayoutVars>
          <dgm:dir/>
          <dgm:animLvl val="lvl"/>
          <dgm:resizeHandles val="exact"/>
        </dgm:presLayoutVars>
      </dgm:prSet>
      <dgm:spPr/>
    </dgm:pt>
    <dgm:pt modelId="{CCEBBB42-EF56-814B-89C6-3A2576E7351C}" type="pres">
      <dgm:prSet presAssocID="{84A816E2-54BD-F049-ACED-03339839CC6D}" presName="linNode" presStyleCnt="0"/>
      <dgm:spPr/>
    </dgm:pt>
    <dgm:pt modelId="{E7AFAD73-0317-7D48-892B-E88A37D68199}" type="pres">
      <dgm:prSet presAssocID="{84A816E2-54BD-F049-ACED-03339839CC6D}" presName="parentText" presStyleLbl="node1" presStyleIdx="0" presStyleCnt="4" custScaleY="52563">
        <dgm:presLayoutVars>
          <dgm:chMax val="1"/>
          <dgm:bulletEnabled val="1"/>
        </dgm:presLayoutVars>
      </dgm:prSet>
      <dgm:spPr/>
    </dgm:pt>
    <dgm:pt modelId="{FC95A893-D363-934D-BC80-76285FE0A27F}" type="pres">
      <dgm:prSet presAssocID="{84A816E2-54BD-F049-ACED-03339839CC6D}" presName="descendantText" presStyleLbl="alignAccFollowNode1" presStyleIdx="0" presStyleCnt="4" custScaleX="100296" custScaleY="64167">
        <dgm:presLayoutVars>
          <dgm:bulletEnabled val="1"/>
        </dgm:presLayoutVars>
      </dgm:prSet>
      <dgm:spPr/>
    </dgm:pt>
    <dgm:pt modelId="{C5EE5B18-40DB-E64D-99AC-D9E3A6083270}" type="pres">
      <dgm:prSet presAssocID="{F144FFBD-B453-FE40-A502-266F5F9FC604}" presName="sp" presStyleCnt="0"/>
      <dgm:spPr/>
    </dgm:pt>
    <dgm:pt modelId="{DF9C2634-9BD5-3242-B786-712626379053}" type="pres">
      <dgm:prSet presAssocID="{8C03F4FD-3F66-EC43-BC8C-C6DB47E9C5E0}" presName="linNode" presStyleCnt="0"/>
      <dgm:spPr/>
    </dgm:pt>
    <dgm:pt modelId="{91A0F606-4D63-354E-A3E6-9408756A9C77}" type="pres">
      <dgm:prSet presAssocID="{8C03F4FD-3F66-EC43-BC8C-C6DB47E9C5E0}" presName="parentText" presStyleLbl="node1" presStyleIdx="1" presStyleCnt="4" custScaleY="49059">
        <dgm:presLayoutVars>
          <dgm:chMax val="1"/>
          <dgm:bulletEnabled val="1"/>
        </dgm:presLayoutVars>
      </dgm:prSet>
      <dgm:spPr/>
    </dgm:pt>
    <dgm:pt modelId="{67625D27-CDFA-4A4B-B6C8-2B25F8A56106}" type="pres">
      <dgm:prSet presAssocID="{8C03F4FD-3F66-EC43-BC8C-C6DB47E9C5E0}" presName="descendantText" presStyleLbl="alignAccFollowNode1" presStyleIdx="1" presStyleCnt="4" custScaleY="61462" custLinFactNeighborX="0" custLinFactNeighborY="0">
        <dgm:presLayoutVars>
          <dgm:bulletEnabled val="1"/>
        </dgm:presLayoutVars>
      </dgm:prSet>
      <dgm:spPr/>
    </dgm:pt>
    <dgm:pt modelId="{2513E12B-4B30-4440-BC29-B12140A12840}" type="pres">
      <dgm:prSet presAssocID="{540798FE-EAAA-204F-B151-DAC73D7C1010}" presName="sp" presStyleCnt="0"/>
      <dgm:spPr/>
    </dgm:pt>
    <dgm:pt modelId="{A1D2D102-2748-9043-A8C5-56E6C96F226E}" type="pres">
      <dgm:prSet presAssocID="{8AC8192D-2690-FA42-BDF0-58234677DBFC}" presName="linNode" presStyleCnt="0"/>
      <dgm:spPr/>
    </dgm:pt>
    <dgm:pt modelId="{96D8D43A-ABC9-5B4D-A520-E2763A37EF30}" type="pres">
      <dgm:prSet presAssocID="{8AC8192D-2690-FA42-BDF0-58234677DBFC}" presName="parentText" presStyleLbl="node1" presStyleIdx="2" presStyleCnt="4" custScaleY="54778">
        <dgm:presLayoutVars>
          <dgm:chMax val="1"/>
          <dgm:bulletEnabled val="1"/>
        </dgm:presLayoutVars>
      </dgm:prSet>
      <dgm:spPr/>
    </dgm:pt>
    <dgm:pt modelId="{4A6F164B-0397-9440-AF6F-C6A603A1DE88}" type="pres">
      <dgm:prSet presAssocID="{8AC8192D-2690-FA42-BDF0-58234677DBFC}" presName="descendantText" presStyleLbl="alignAccFollowNode1" presStyleIdx="2" presStyleCnt="4" custScaleY="64300">
        <dgm:presLayoutVars>
          <dgm:bulletEnabled val="1"/>
        </dgm:presLayoutVars>
      </dgm:prSet>
      <dgm:spPr/>
    </dgm:pt>
    <dgm:pt modelId="{28AC25F2-B846-8F4B-B724-13E1844F19C1}" type="pres">
      <dgm:prSet presAssocID="{0D53C520-B90D-B94E-94A9-4BC0C47BF5F2}" presName="sp" presStyleCnt="0"/>
      <dgm:spPr/>
    </dgm:pt>
    <dgm:pt modelId="{38FA93A0-30FB-2B40-88B9-C0CD7F8B824C}" type="pres">
      <dgm:prSet presAssocID="{DB977DF7-3488-A343-B2DA-0F0F25651DE9}" presName="linNode" presStyleCnt="0"/>
      <dgm:spPr/>
    </dgm:pt>
    <dgm:pt modelId="{507132F3-23C6-F94A-8CF6-19BFAD261F64}" type="pres">
      <dgm:prSet presAssocID="{DB977DF7-3488-A343-B2DA-0F0F25651DE9}" presName="parentText" presStyleLbl="node1" presStyleIdx="3" presStyleCnt="4" custScaleX="101932" custScaleY="79118">
        <dgm:presLayoutVars>
          <dgm:chMax val="1"/>
          <dgm:bulletEnabled val="1"/>
        </dgm:presLayoutVars>
      </dgm:prSet>
      <dgm:spPr/>
    </dgm:pt>
    <dgm:pt modelId="{59121AEF-E24F-C042-8753-18F4750A7A0B}" type="pres">
      <dgm:prSet presAssocID="{DB977DF7-3488-A343-B2DA-0F0F25651DE9}" presName="descendantText" presStyleLbl="alignAccFollowNode1" presStyleIdx="3" presStyleCnt="4" custScaleX="101833">
        <dgm:presLayoutVars>
          <dgm:bulletEnabled val="1"/>
        </dgm:presLayoutVars>
      </dgm:prSet>
      <dgm:spPr/>
    </dgm:pt>
  </dgm:ptLst>
  <dgm:cxnLst>
    <dgm:cxn modelId="{366C5701-384C-FF4C-8198-925B0D04322C}" type="presOf" srcId="{DB977DF7-3488-A343-B2DA-0F0F25651DE9}" destId="{507132F3-23C6-F94A-8CF6-19BFAD261F64}" srcOrd="0" destOrd="0" presId="urn:microsoft.com/office/officeart/2005/8/layout/vList5"/>
    <dgm:cxn modelId="{FC23E506-41FD-4CFA-B448-6394F7A69616}" srcId="{84A816E2-54BD-F049-ACED-03339839CC6D}" destId="{E1FF0866-9381-45CE-A52B-6318B8B6C466}" srcOrd="1" destOrd="0" parTransId="{F3D66A43-9809-4817-AD90-576EC465FEE5}" sibTransId="{3932F1AE-7FC2-4005-A1EF-2DD29AD0225B}"/>
    <dgm:cxn modelId="{28BC3A0A-07D2-4E44-931D-B1B2F32B0AC1}" srcId="{DB977DF7-3488-A343-B2DA-0F0F25651DE9}" destId="{636D56AD-1AF8-9543-9008-7F4FCFD26014}" srcOrd="0" destOrd="0" parTransId="{22AEBC58-7CAE-F646-B62C-9AA274F61027}" sibTransId="{FEFEEABB-316C-3441-896B-E25BB0077F59}"/>
    <dgm:cxn modelId="{C98E190C-61AF-BC47-8D21-CDE2F8196617}" srcId="{DB977DF7-3488-A343-B2DA-0F0F25651DE9}" destId="{A1E0B4A2-5455-A14E-9C5B-40B1790217A0}" srcOrd="1" destOrd="0" parTransId="{AC022E35-F5BF-F546-964A-1106A08961DE}" sibTransId="{8863B15F-AA6B-A246-8101-AC8F7E8A46F8}"/>
    <dgm:cxn modelId="{9B4EA90E-211F-6549-86BC-B644A6672DFD}" type="presOf" srcId="{FF4D2220-C755-C848-81CF-26F911828C4E}" destId="{1CEBAFDA-C7BF-8A4E-930D-B9C1502A1617}" srcOrd="0" destOrd="0" presId="urn:microsoft.com/office/officeart/2005/8/layout/vList5"/>
    <dgm:cxn modelId="{5DE0AA0F-D784-AF4B-B5A3-FE57884AFDD6}" srcId="{DB977DF7-3488-A343-B2DA-0F0F25651DE9}" destId="{EBBEA1DA-6BA2-F242-8C96-152AA3368174}" srcOrd="3" destOrd="0" parTransId="{9CEE5FE1-E2CB-694B-81C0-1A53A8A3B988}" sibTransId="{F0788D7D-C1F5-F44B-8D9E-53DBAB0AB958}"/>
    <dgm:cxn modelId="{D815421D-6EE3-4750-B2AA-C493F60BE308}" type="presOf" srcId="{5D55E644-3D8C-4294-A837-4163CBA411A7}" destId="{59121AEF-E24F-C042-8753-18F4750A7A0B}" srcOrd="0" destOrd="2" presId="urn:microsoft.com/office/officeart/2005/8/layout/vList5"/>
    <dgm:cxn modelId="{123FBC1D-F86B-D846-83E0-82232D17BFC4}" type="presOf" srcId="{AEBBFFE4-0162-8843-813B-7A3E0FB500B7}" destId="{FC95A893-D363-934D-BC80-76285FE0A27F}" srcOrd="0" destOrd="0" presId="urn:microsoft.com/office/officeart/2005/8/layout/vList5"/>
    <dgm:cxn modelId="{24AE871F-4524-2F43-8117-B4DBD815E506}" type="presOf" srcId="{8AC8192D-2690-FA42-BDF0-58234677DBFC}" destId="{96D8D43A-ABC9-5B4D-A520-E2763A37EF30}" srcOrd="0" destOrd="0" presId="urn:microsoft.com/office/officeart/2005/8/layout/vList5"/>
    <dgm:cxn modelId="{B30D9C27-C7B1-4E49-B774-263F746B8166}" srcId="{FF4D2220-C755-C848-81CF-26F911828C4E}" destId="{8AC8192D-2690-FA42-BDF0-58234677DBFC}" srcOrd="2" destOrd="0" parTransId="{C119553D-51B9-8C48-B594-972479675739}" sibTransId="{0D53C520-B90D-B94E-94A9-4BC0C47BF5F2}"/>
    <dgm:cxn modelId="{D33D1835-F14D-5A46-A70A-205661F017BE}" srcId="{FF4D2220-C755-C848-81CF-26F911828C4E}" destId="{84A816E2-54BD-F049-ACED-03339839CC6D}" srcOrd="0" destOrd="0" parTransId="{A1C420E9-3F47-4441-BC26-282F4FF15A9F}" sibTransId="{F144FFBD-B453-FE40-A502-266F5F9FC604}"/>
    <dgm:cxn modelId="{BF697E37-EB5A-AF45-84C5-0C5B598931D3}" type="presOf" srcId="{A1E0B4A2-5455-A14E-9C5B-40B1790217A0}" destId="{59121AEF-E24F-C042-8753-18F4750A7A0B}" srcOrd="0" destOrd="1" presId="urn:microsoft.com/office/officeart/2005/8/layout/vList5"/>
    <dgm:cxn modelId="{E612A43A-DB01-A044-ACD1-07B04B28C498}" srcId="{FF4D2220-C755-C848-81CF-26F911828C4E}" destId="{DB977DF7-3488-A343-B2DA-0F0F25651DE9}" srcOrd="3" destOrd="0" parTransId="{5162418E-40E0-0645-BF6C-4481252D514E}" sibTransId="{A1251514-E5DF-B048-B0A9-B7E7FC1FF7E0}"/>
    <dgm:cxn modelId="{46788A47-13FD-0647-940C-FCAA616CCEE5}" type="presOf" srcId="{EBBEA1DA-6BA2-F242-8C96-152AA3368174}" destId="{59121AEF-E24F-C042-8753-18F4750A7A0B}" srcOrd="0" destOrd="3" presId="urn:microsoft.com/office/officeart/2005/8/layout/vList5"/>
    <dgm:cxn modelId="{00232C48-E6EC-DD41-8EC2-BCC38F00EE3C}" type="presOf" srcId="{060A5922-496D-644E-A6EC-1B8D31B98C9F}" destId="{4A6F164B-0397-9440-AF6F-C6A603A1DE88}" srcOrd="0" destOrd="0" presId="urn:microsoft.com/office/officeart/2005/8/layout/vList5"/>
    <dgm:cxn modelId="{9E02A46E-0694-4918-9F46-547AAA9BD730}" srcId="{DB977DF7-3488-A343-B2DA-0F0F25651DE9}" destId="{5D55E644-3D8C-4294-A837-4163CBA411A7}" srcOrd="2" destOrd="0" parTransId="{069DDCDB-61BC-49F4-AC7B-A797004C7B99}" sibTransId="{4A7238E0-0FD9-486D-99D0-C3E98377560D}"/>
    <dgm:cxn modelId="{F582D270-06F9-7845-A3A4-21A944EEAC2F}" type="presOf" srcId="{8C03F4FD-3F66-EC43-BC8C-C6DB47E9C5E0}" destId="{91A0F606-4D63-354E-A3E6-9408756A9C77}" srcOrd="0" destOrd="0" presId="urn:microsoft.com/office/officeart/2005/8/layout/vList5"/>
    <dgm:cxn modelId="{874C9F52-A596-E14D-B23C-372FBD8BA37E}" srcId="{FF4D2220-C755-C848-81CF-26F911828C4E}" destId="{8C03F4FD-3F66-EC43-BC8C-C6DB47E9C5E0}" srcOrd="1" destOrd="0" parTransId="{4CC4A11C-E352-6744-B52C-2EA3B4F23940}" sibTransId="{540798FE-EAAA-204F-B151-DAC73D7C1010}"/>
    <dgm:cxn modelId="{C68B8254-A7E4-BC46-A80C-A79E58EF58D9}" srcId="{8C03F4FD-3F66-EC43-BC8C-C6DB47E9C5E0}" destId="{E698A82F-22E3-AE45-B338-C3692F850B02}" srcOrd="0" destOrd="0" parTransId="{545933EB-46E3-5D4E-A103-94DE5CBACD5F}" sibTransId="{A1A00BD1-336E-854A-A320-65DAE597B0FB}"/>
    <dgm:cxn modelId="{DB1AD87C-7313-1F4D-BE0F-EE54296B3790}" srcId="{8AC8192D-2690-FA42-BDF0-58234677DBFC}" destId="{060A5922-496D-644E-A6EC-1B8D31B98C9F}" srcOrd="0" destOrd="0" parTransId="{CBC485A4-5CF0-E848-85FC-B939531CB137}" sibTransId="{E818034A-EDFF-0241-97C4-C66B56FCEEFD}"/>
    <dgm:cxn modelId="{CE043787-83E5-41BB-86C1-5761ACDED295}" type="presOf" srcId="{E1FF0866-9381-45CE-A52B-6318B8B6C466}" destId="{FC95A893-D363-934D-BC80-76285FE0A27F}" srcOrd="0" destOrd="1" presId="urn:microsoft.com/office/officeart/2005/8/layout/vList5"/>
    <dgm:cxn modelId="{6D22259A-999D-4149-93D2-456940226D4B}" type="presOf" srcId="{E698A82F-22E3-AE45-B338-C3692F850B02}" destId="{67625D27-CDFA-4A4B-B6C8-2B25F8A56106}" srcOrd="0" destOrd="0" presId="urn:microsoft.com/office/officeart/2005/8/layout/vList5"/>
    <dgm:cxn modelId="{D7AB3B9C-DED7-DC4B-8258-198A2BD738C7}" type="presOf" srcId="{636D56AD-1AF8-9543-9008-7F4FCFD26014}" destId="{59121AEF-E24F-C042-8753-18F4750A7A0B}" srcOrd="0" destOrd="0" presId="urn:microsoft.com/office/officeart/2005/8/layout/vList5"/>
    <dgm:cxn modelId="{2D3E48A9-F643-1B49-B9E1-5234CE05F02E}" type="presOf" srcId="{C824E03D-C36E-A546-BA4B-C5AEFA3E0B51}" destId="{4A6F164B-0397-9440-AF6F-C6A603A1DE88}" srcOrd="0" destOrd="1" presId="urn:microsoft.com/office/officeart/2005/8/layout/vList5"/>
    <dgm:cxn modelId="{2D9C00C0-5983-CB48-AE64-B2BCEA7158CD}" srcId="{84A816E2-54BD-F049-ACED-03339839CC6D}" destId="{AEBBFFE4-0162-8843-813B-7A3E0FB500B7}" srcOrd="0" destOrd="0" parTransId="{2F66A88F-9DF8-314F-84FF-40BA627BBF31}" sibTransId="{2A153545-D616-BF43-B388-9A5AD3CD6AA9}"/>
    <dgm:cxn modelId="{2B8176D4-ADAB-4049-A70A-D8257E016872}" srcId="{DB977DF7-3488-A343-B2DA-0F0F25651DE9}" destId="{DAA8A653-58E8-6642-A471-B1D40F0C1318}" srcOrd="4" destOrd="0" parTransId="{E155BE04-849C-6349-A6B8-B7516C9D07A1}" sibTransId="{7C617502-96C1-1948-B147-31D77EFAC813}"/>
    <dgm:cxn modelId="{6D6341D7-6A9B-944A-92D8-7E2353ED1E5B}" type="presOf" srcId="{84A816E2-54BD-F049-ACED-03339839CC6D}" destId="{E7AFAD73-0317-7D48-892B-E88A37D68199}" srcOrd="0" destOrd="0" presId="urn:microsoft.com/office/officeart/2005/8/layout/vList5"/>
    <dgm:cxn modelId="{48E065DC-7721-FC4E-8365-58C31777AE15}" srcId="{8AC8192D-2690-FA42-BDF0-58234677DBFC}" destId="{C824E03D-C36E-A546-BA4B-C5AEFA3E0B51}" srcOrd="1" destOrd="0" parTransId="{6261D04D-69EF-2E4F-923E-3411F24B9640}" sibTransId="{D8F135A5-F6CF-E44C-828E-7ADB3EDBE9B3}"/>
    <dgm:cxn modelId="{1EC79AE7-B90D-784D-9330-35369D9185DE}" type="presOf" srcId="{DAA8A653-58E8-6642-A471-B1D40F0C1318}" destId="{59121AEF-E24F-C042-8753-18F4750A7A0B}" srcOrd="0" destOrd="4" presId="urn:microsoft.com/office/officeart/2005/8/layout/vList5"/>
    <dgm:cxn modelId="{9A7FCED2-E050-A04E-9441-5AC82FABCE39}" type="presParOf" srcId="{1CEBAFDA-C7BF-8A4E-930D-B9C1502A1617}" destId="{CCEBBB42-EF56-814B-89C6-3A2576E7351C}" srcOrd="0" destOrd="0" presId="urn:microsoft.com/office/officeart/2005/8/layout/vList5"/>
    <dgm:cxn modelId="{F23D09E2-566E-7647-A145-CA7631583199}" type="presParOf" srcId="{CCEBBB42-EF56-814B-89C6-3A2576E7351C}" destId="{E7AFAD73-0317-7D48-892B-E88A37D68199}" srcOrd="0" destOrd="0" presId="urn:microsoft.com/office/officeart/2005/8/layout/vList5"/>
    <dgm:cxn modelId="{600D35EA-FF25-8A49-95DA-11626164D64C}" type="presParOf" srcId="{CCEBBB42-EF56-814B-89C6-3A2576E7351C}" destId="{FC95A893-D363-934D-BC80-76285FE0A27F}" srcOrd="1" destOrd="0" presId="urn:microsoft.com/office/officeart/2005/8/layout/vList5"/>
    <dgm:cxn modelId="{521599EE-0909-3444-A9EB-EAF68C9032A3}" type="presParOf" srcId="{1CEBAFDA-C7BF-8A4E-930D-B9C1502A1617}" destId="{C5EE5B18-40DB-E64D-99AC-D9E3A6083270}" srcOrd="1" destOrd="0" presId="urn:microsoft.com/office/officeart/2005/8/layout/vList5"/>
    <dgm:cxn modelId="{723396CB-9C3A-DE47-8BB5-FA71FE020CA4}" type="presParOf" srcId="{1CEBAFDA-C7BF-8A4E-930D-B9C1502A1617}" destId="{DF9C2634-9BD5-3242-B786-712626379053}" srcOrd="2" destOrd="0" presId="urn:microsoft.com/office/officeart/2005/8/layout/vList5"/>
    <dgm:cxn modelId="{8395050B-465E-9A44-9FDE-8974FA0EAB6D}" type="presParOf" srcId="{DF9C2634-9BD5-3242-B786-712626379053}" destId="{91A0F606-4D63-354E-A3E6-9408756A9C77}" srcOrd="0" destOrd="0" presId="urn:microsoft.com/office/officeart/2005/8/layout/vList5"/>
    <dgm:cxn modelId="{1EEEF396-75F8-2141-B46F-CEBB74A02381}" type="presParOf" srcId="{DF9C2634-9BD5-3242-B786-712626379053}" destId="{67625D27-CDFA-4A4B-B6C8-2B25F8A56106}" srcOrd="1" destOrd="0" presId="urn:microsoft.com/office/officeart/2005/8/layout/vList5"/>
    <dgm:cxn modelId="{7647230A-35F2-6B48-A824-00AAA5923A84}" type="presParOf" srcId="{1CEBAFDA-C7BF-8A4E-930D-B9C1502A1617}" destId="{2513E12B-4B30-4440-BC29-B12140A12840}" srcOrd="3" destOrd="0" presId="urn:microsoft.com/office/officeart/2005/8/layout/vList5"/>
    <dgm:cxn modelId="{C563271A-E81F-B047-B26E-CF69938F42EF}" type="presParOf" srcId="{1CEBAFDA-C7BF-8A4E-930D-B9C1502A1617}" destId="{A1D2D102-2748-9043-A8C5-56E6C96F226E}" srcOrd="4" destOrd="0" presId="urn:microsoft.com/office/officeart/2005/8/layout/vList5"/>
    <dgm:cxn modelId="{D90C6E4B-BEC1-3A4C-9A9C-C4B225A48A8C}" type="presParOf" srcId="{A1D2D102-2748-9043-A8C5-56E6C96F226E}" destId="{96D8D43A-ABC9-5B4D-A520-E2763A37EF30}" srcOrd="0" destOrd="0" presId="urn:microsoft.com/office/officeart/2005/8/layout/vList5"/>
    <dgm:cxn modelId="{7B87E151-056E-C147-A82D-531517E304E8}" type="presParOf" srcId="{A1D2D102-2748-9043-A8C5-56E6C96F226E}" destId="{4A6F164B-0397-9440-AF6F-C6A603A1DE88}" srcOrd="1" destOrd="0" presId="urn:microsoft.com/office/officeart/2005/8/layout/vList5"/>
    <dgm:cxn modelId="{6D8B8054-7A82-B541-A46A-540B2D5FDAEF}" type="presParOf" srcId="{1CEBAFDA-C7BF-8A4E-930D-B9C1502A1617}" destId="{28AC25F2-B846-8F4B-B724-13E1844F19C1}" srcOrd="5" destOrd="0" presId="urn:microsoft.com/office/officeart/2005/8/layout/vList5"/>
    <dgm:cxn modelId="{D6CD460B-139B-D149-9B62-3AE56674ABF9}" type="presParOf" srcId="{1CEBAFDA-C7BF-8A4E-930D-B9C1502A1617}" destId="{38FA93A0-30FB-2B40-88B9-C0CD7F8B824C}" srcOrd="6" destOrd="0" presId="urn:microsoft.com/office/officeart/2005/8/layout/vList5"/>
    <dgm:cxn modelId="{7A6BD57F-B08A-0C4B-A842-E5FE51DD9BDC}" type="presParOf" srcId="{38FA93A0-30FB-2B40-88B9-C0CD7F8B824C}" destId="{507132F3-23C6-F94A-8CF6-19BFAD261F64}" srcOrd="0" destOrd="0" presId="urn:microsoft.com/office/officeart/2005/8/layout/vList5"/>
    <dgm:cxn modelId="{C56493A7-F775-0E48-B441-04173174C9FD}" type="presParOf" srcId="{38FA93A0-30FB-2B40-88B9-C0CD7F8B824C}" destId="{59121AEF-E24F-C042-8753-18F4750A7A0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9C43D5-239D-4536-B717-38CC3AFDB96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5ACEF8C-4974-4D50-B7C2-F0613E9D8DDB}">
      <dgm:prSet phldrT="[Text]"/>
      <dgm:spPr/>
      <dgm:t>
        <a:bodyPr/>
        <a:lstStyle/>
        <a:p>
          <a:r>
            <a:rPr lang="en-US" dirty="0"/>
            <a:t>GPC Framework</a:t>
          </a:r>
        </a:p>
      </dgm:t>
    </dgm:pt>
    <dgm:pt modelId="{CE2C38E0-2537-4FB1-A89F-50B2FC304137}" type="parTrans" cxnId="{C981FB56-8063-47E8-8956-749E8F68DA39}">
      <dgm:prSet/>
      <dgm:spPr/>
      <dgm:t>
        <a:bodyPr/>
        <a:lstStyle/>
        <a:p>
          <a:endParaRPr lang="en-US"/>
        </a:p>
      </dgm:t>
    </dgm:pt>
    <dgm:pt modelId="{37A86A88-FCF8-4F43-BC75-DFFED4D94663}" type="sibTrans" cxnId="{C981FB56-8063-47E8-8956-749E8F68DA39}">
      <dgm:prSet/>
      <dgm:spPr/>
      <dgm:t>
        <a:bodyPr/>
        <a:lstStyle/>
        <a:p>
          <a:endParaRPr lang="en-US"/>
        </a:p>
      </dgm:t>
    </dgm:pt>
    <dgm:pt modelId="{9CA3D5DE-5C60-4923-AB8E-E0977383C045}">
      <dgm:prSet phldrT="[Text]"/>
      <dgm:spPr/>
      <dgm:t>
        <a:bodyPr/>
        <a:lstStyle/>
        <a:p>
          <a:r>
            <a:rPr lang="en-US" dirty="0"/>
            <a:t>Metrics</a:t>
          </a:r>
        </a:p>
      </dgm:t>
    </dgm:pt>
    <dgm:pt modelId="{151E1298-A218-4F15-88BA-1E132639DF6F}" type="parTrans" cxnId="{A9BB80CE-C25B-44FB-914E-A8278019CCC3}">
      <dgm:prSet/>
      <dgm:spPr/>
      <dgm:t>
        <a:bodyPr/>
        <a:lstStyle/>
        <a:p>
          <a:endParaRPr lang="en-US"/>
        </a:p>
      </dgm:t>
    </dgm:pt>
    <dgm:pt modelId="{7E48F635-4D43-423F-A15F-6F0173A97CC2}" type="sibTrans" cxnId="{A9BB80CE-C25B-44FB-914E-A8278019CCC3}">
      <dgm:prSet/>
      <dgm:spPr/>
      <dgm:t>
        <a:bodyPr/>
        <a:lstStyle/>
        <a:p>
          <a:endParaRPr lang="en-US"/>
        </a:p>
      </dgm:t>
    </dgm:pt>
    <dgm:pt modelId="{DD987814-A6C4-4E46-BB48-4383BA6DA51A}">
      <dgm:prSet phldrT="[Text]"/>
      <dgm:spPr/>
      <dgm:t>
        <a:bodyPr/>
        <a:lstStyle/>
        <a:p>
          <a:r>
            <a:rPr lang="en-US" dirty="0"/>
            <a:t>Building Blocks</a:t>
          </a:r>
        </a:p>
      </dgm:t>
    </dgm:pt>
    <dgm:pt modelId="{76A70761-02AA-40FC-A970-A7FAB6789ABA}" type="parTrans" cxnId="{32A31A7D-1337-4EDA-8D90-591D7D864616}">
      <dgm:prSet/>
      <dgm:spPr/>
      <dgm:t>
        <a:bodyPr/>
        <a:lstStyle/>
        <a:p>
          <a:endParaRPr lang="en-US"/>
        </a:p>
      </dgm:t>
    </dgm:pt>
    <dgm:pt modelId="{96F4A903-B509-4225-A041-624E0577DB32}" type="sibTrans" cxnId="{32A31A7D-1337-4EDA-8D90-591D7D864616}">
      <dgm:prSet/>
      <dgm:spPr/>
      <dgm:t>
        <a:bodyPr/>
        <a:lstStyle/>
        <a:p>
          <a:endParaRPr lang="en-US"/>
        </a:p>
      </dgm:t>
    </dgm:pt>
    <dgm:pt modelId="{F9282EB8-B571-4039-832C-F7EB43069A47}">
      <dgm:prSet phldrT="[Text]"/>
      <dgm:spPr/>
      <dgm:t>
        <a:bodyPr/>
        <a:lstStyle/>
        <a:p>
          <a:r>
            <a:rPr lang="en-US"/>
            <a:t>Principles</a:t>
          </a:r>
          <a:endParaRPr lang="en-US" dirty="0"/>
        </a:p>
      </dgm:t>
    </dgm:pt>
    <dgm:pt modelId="{6DB07CAB-068B-471E-A033-BE9DB6C2A744}" type="parTrans" cxnId="{653DAE17-6713-41A9-A495-53620F0D9A6E}">
      <dgm:prSet/>
      <dgm:spPr/>
      <dgm:t>
        <a:bodyPr/>
        <a:lstStyle/>
        <a:p>
          <a:endParaRPr lang="en-US"/>
        </a:p>
      </dgm:t>
    </dgm:pt>
    <dgm:pt modelId="{1D657DBC-3D24-4A26-90EB-A7B889E2DF69}" type="sibTrans" cxnId="{653DAE17-6713-41A9-A495-53620F0D9A6E}">
      <dgm:prSet/>
      <dgm:spPr/>
      <dgm:t>
        <a:bodyPr/>
        <a:lstStyle/>
        <a:p>
          <a:endParaRPr lang="en-US"/>
        </a:p>
      </dgm:t>
    </dgm:pt>
    <dgm:pt modelId="{C5A54CD6-13C1-44BB-A9E6-EFD6DA8CC591}" type="pres">
      <dgm:prSet presAssocID="{139C43D5-239D-4536-B717-38CC3AFDB969}" presName="cycle" presStyleCnt="0">
        <dgm:presLayoutVars>
          <dgm:chMax val="1"/>
          <dgm:dir/>
          <dgm:animLvl val="ctr"/>
          <dgm:resizeHandles val="exact"/>
        </dgm:presLayoutVars>
      </dgm:prSet>
      <dgm:spPr/>
    </dgm:pt>
    <dgm:pt modelId="{6AF343F4-A175-48AA-8DAE-B7D760E4E157}" type="pres">
      <dgm:prSet presAssocID="{05ACEF8C-4974-4D50-B7C2-F0613E9D8DDB}" presName="centerShape" presStyleLbl="node0" presStyleIdx="0" presStyleCnt="1"/>
      <dgm:spPr/>
    </dgm:pt>
    <dgm:pt modelId="{ACAF0683-0B8B-4CC7-93E2-04D714F15F8F}" type="pres">
      <dgm:prSet presAssocID="{6DB07CAB-068B-471E-A033-BE9DB6C2A744}" presName="parTrans" presStyleLbl="bgSibTrans2D1" presStyleIdx="0" presStyleCnt="3"/>
      <dgm:spPr/>
    </dgm:pt>
    <dgm:pt modelId="{E1B39792-72A8-44BE-935E-A7DD9DD26AB0}" type="pres">
      <dgm:prSet presAssocID="{F9282EB8-B571-4039-832C-F7EB43069A47}" presName="node" presStyleLbl="node1" presStyleIdx="0" presStyleCnt="3">
        <dgm:presLayoutVars>
          <dgm:bulletEnabled val="1"/>
        </dgm:presLayoutVars>
      </dgm:prSet>
      <dgm:spPr/>
    </dgm:pt>
    <dgm:pt modelId="{F7B4307B-99F1-4FBF-B8C6-E34520605AB5}" type="pres">
      <dgm:prSet presAssocID="{76A70761-02AA-40FC-A970-A7FAB6789ABA}" presName="parTrans" presStyleLbl="bgSibTrans2D1" presStyleIdx="1" presStyleCnt="3"/>
      <dgm:spPr/>
    </dgm:pt>
    <dgm:pt modelId="{C6D21A99-5C2C-4876-8073-1C0896B632F0}" type="pres">
      <dgm:prSet presAssocID="{DD987814-A6C4-4E46-BB48-4383BA6DA51A}" presName="node" presStyleLbl="node1" presStyleIdx="1" presStyleCnt="3">
        <dgm:presLayoutVars>
          <dgm:bulletEnabled val="1"/>
        </dgm:presLayoutVars>
      </dgm:prSet>
      <dgm:spPr/>
    </dgm:pt>
    <dgm:pt modelId="{4022A2E8-E80D-4575-B2E5-6AF57537A7F7}" type="pres">
      <dgm:prSet presAssocID="{151E1298-A218-4F15-88BA-1E132639DF6F}" presName="parTrans" presStyleLbl="bgSibTrans2D1" presStyleIdx="2" presStyleCnt="3"/>
      <dgm:spPr/>
    </dgm:pt>
    <dgm:pt modelId="{ED409FD1-066C-4066-9488-A61CA48E68C3}" type="pres">
      <dgm:prSet presAssocID="{9CA3D5DE-5C60-4923-AB8E-E0977383C045}" presName="node" presStyleLbl="node1" presStyleIdx="2" presStyleCnt="3">
        <dgm:presLayoutVars>
          <dgm:bulletEnabled val="1"/>
        </dgm:presLayoutVars>
      </dgm:prSet>
      <dgm:spPr/>
    </dgm:pt>
  </dgm:ptLst>
  <dgm:cxnLst>
    <dgm:cxn modelId="{653DAE17-6713-41A9-A495-53620F0D9A6E}" srcId="{05ACEF8C-4974-4D50-B7C2-F0613E9D8DDB}" destId="{F9282EB8-B571-4039-832C-F7EB43069A47}" srcOrd="0" destOrd="0" parTransId="{6DB07CAB-068B-471E-A033-BE9DB6C2A744}" sibTransId="{1D657DBC-3D24-4A26-90EB-A7B889E2DF69}"/>
    <dgm:cxn modelId="{37ECF229-EA78-4E9A-BBF7-20FC0FF95473}" type="presOf" srcId="{9CA3D5DE-5C60-4923-AB8E-E0977383C045}" destId="{ED409FD1-066C-4066-9488-A61CA48E68C3}" srcOrd="0" destOrd="0" presId="urn:microsoft.com/office/officeart/2005/8/layout/radial4"/>
    <dgm:cxn modelId="{90028C36-618B-4140-92D9-D3304E802888}" type="presOf" srcId="{05ACEF8C-4974-4D50-B7C2-F0613E9D8DDB}" destId="{6AF343F4-A175-48AA-8DAE-B7D760E4E157}" srcOrd="0" destOrd="0" presId="urn:microsoft.com/office/officeart/2005/8/layout/radial4"/>
    <dgm:cxn modelId="{8FFD6370-4402-4A8C-8E1C-65F6A7F77C7B}" type="presOf" srcId="{6DB07CAB-068B-471E-A033-BE9DB6C2A744}" destId="{ACAF0683-0B8B-4CC7-93E2-04D714F15F8F}" srcOrd="0" destOrd="0" presId="urn:microsoft.com/office/officeart/2005/8/layout/radial4"/>
    <dgm:cxn modelId="{4D552573-47B1-4595-B3A3-63400D3677FA}" type="presOf" srcId="{151E1298-A218-4F15-88BA-1E132639DF6F}" destId="{4022A2E8-E80D-4575-B2E5-6AF57537A7F7}" srcOrd="0" destOrd="0" presId="urn:microsoft.com/office/officeart/2005/8/layout/radial4"/>
    <dgm:cxn modelId="{C981FB56-8063-47E8-8956-749E8F68DA39}" srcId="{139C43D5-239D-4536-B717-38CC3AFDB969}" destId="{05ACEF8C-4974-4D50-B7C2-F0613E9D8DDB}" srcOrd="0" destOrd="0" parTransId="{CE2C38E0-2537-4FB1-A89F-50B2FC304137}" sibTransId="{37A86A88-FCF8-4F43-BC75-DFFED4D94663}"/>
    <dgm:cxn modelId="{E7C33F59-4E15-4E2D-91CA-273E24349BF1}" type="presOf" srcId="{DD987814-A6C4-4E46-BB48-4383BA6DA51A}" destId="{C6D21A99-5C2C-4876-8073-1C0896B632F0}" srcOrd="0" destOrd="0" presId="urn:microsoft.com/office/officeart/2005/8/layout/radial4"/>
    <dgm:cxn modelId="{32A31A7D-1337-4EDA-8D90-591D7D864616}" srcId="{05ACEF8C-4974-4D50-B7C2-F0613E9D8DDB}" destId="{DD987814-A6C4-4E46-BB48-4383BA6DA51A}" srcOrd="1" destOrd="0" parTransId="{76A70761-02AA-40FC-A970-A7FAB6789ABA}" sibTransId="{96F4A903-B509-4225-A041-624E0577DB32}"/>
    <dgm:cxn modelId="{C9CB42A1-96B9-4BC1-A657-1585BEF02035}" type="presOf" srcId="{76A70761-02AA-40FC-A970-A7FAB6789ABA}" destId="{F7B4307B-99F1-4FBF-B8C6-E34520605AB5}" srcOrd="0" destOrd="0" presId="urn:microsoft.com/office/officeart/2005/8/layout/radial4"/>
    <dgm:cxn modelId="{28E0A8B6-AE9E-4967-AF8E-0F4BFE78582E}" type="presOf" srcId="{F9282EB8-B571-4039-832C-F7EB43069A47}" destId="{E1B39792-72A8-44BE-935E-A7DD9DD26AB0}" srcOrd="0" destOrd="0" presId="urn:microsoft.com/office/officeart/2005/8/layout/radial4"/>
    <dgm:cxn modelId="{A9BB80CE-C25B-44FB-914E-A8278019CCC3}" srcId="{05ACEF8C-4974-4D50-B7C2-F0613E9D8DDB}" destId="{9CA3D5DE-5C60-4923-AB8E-E0977383C045}" srcOrd="2" destOrd="0" parTransId="{151E1298-A218-4F15-88BA-1E132639DF6F}" sibTransId="{7E48F635-4D43-423F-A15F-6F0173A97CC2}"/>
    <dgm:cxn modelId="{C54FB4E7-912F-4F88-AF7C-50128D743F5E}" type="presOf" srcId="{139C43D5-239D-4536-B717-38CC3AFDB969}" destId="{C5A54CD6-13C1-44BB-A9E6-EFD6DA8CC591}" srcOrd="0" destOrd="0" presId="urn:microsoft.com/office/officeart/2005/8/layout/radial4"/>
    <dgm:cxn modelId="{333F9CA1-D20A-457C-842A-4D8B6EC59B8F}" type="presParOf" srcId="{C5A54CD6-13C1-44BB-A9E6-EFD6DA8CC591}" destId="{6AF343F4-A175-48AA-8DAE-B7D760E4E157}" srcOrd="0" destOrd="0" presId="urn:microsoft.com/office/officeart/2005/8/layout/radial4"/>
    <dgm:cxn modelId="{CAD34635-DA52-44FF-9502-A9688F03C2D1}" type="presParOf" srcId="{C5A54CD6-13C1-44BB-A9E6-EFD6DA8CC591}" destId="{ACAF0683-0B8B-4CC7-93E2-04D714F15F8F}" srcOrd="1" destOrd="0" presId="urn:microsoft.com/office/officeart/2005/8/layout/radial4"/>
    <dgm:cxn modelId="{964F4951-4E2A-4B65-9CA4-A5E404DEED50}" type="presParOf" srcId="{C5A54CD6-13C1-44BB-A9E6-EFD6DA8CC591}" destId="{E1B39792-72A8-44BE-935E-A7DD9DD26AB0}" srcOrd="2" destOrd="0" presId="urn:microsoft.com/office/officeart/2005/8/layout/radial4"/>
    <dgm:cxn modelId="{74D7D860-EBA9-4EE2-9BA5-848A9B096BEA}" type="presParOf" srcId="{C5A54CD6-13C1-44BB-A9E6-EFD6DA8CC591}" destId="{F7B4307B-99F1-4FBF-B8C6-E34520605AB5}" srcOrd="3" destOrd="0" presId="urn:microsoft.com/office/officeart/2005/8/layout/radial4"/>
    <dgm:cxn modelId="{43ECC216-88F8-4FA2-8933-D6DDB2916F3D}" type="presParOf" srcId="{C5A54CD6-13C1-44BB-A9E6-EFD6DA8CC591}" destId="{C6D21A99-5C2C-4876-8073-1C0896B632F0}" srcOrd="4" destOrd="0" presId="urn:microsoft.com/office/officeart/2005/8/layout/radial4"/>
    <dgm:cxn modelId="{B3F1DC17-07B9-4B1A-899A-1B2BA62A517D}" type="presParOf" srcId="{C5A54CD6-13C1-44BB-A9E6-EFD6DA8CC591}" destId="{4022A2E8-E80D-4575-B2E5-6AF57537A7F7}" srcOrd="5" destOrd="0" presId="urn:microsoft.com/office/officeart/2005/8/layout/radial4"/>
    <dgm:cxn modelId="{C2522082-C730-4503-B744-6CAE4DCD1E2E}" type="presParOf" srcId="{C5A54CD6-13C1-44BB-A9E6-EFD6DA8CC591}" destId="{ED409FD1-066C-4066-9488-A61CA48E68C3}"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14D36-EE8B-4C4C-A805-1BCB13C3CA75}">
      <dsp:nvSpPr>
        <dsp:cNvPr id="0" name=""/>
        <dsp:cNvSpPr/>
      </dsp:nvSpPr>
      <dsp:spPr>
        <a:xfrm>
          <a:off x="4840" y="665013"/>
          <a:ext cx="3191172" cy="31911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dirty="0"/>
            <a:t>End-use electrification</a:t>
          </a:r>
        </a:p>
      </dsp:txBody>
      <dsp:txXfrm>
        <a:off x="472176" y="1132349"/>
        <a:ext cx="2256500" cy="2256500"/>
      </dsp:txXfrm>
    </dsp:sp>
    <dsp:sp modelId="{80E44E16-2375-4B4F-AA44-3630AFFADFF8}">
      <dsp:nvSpPr>
        <dsp:cNvPr id="0" name=""/>
        <dsp:cNvSpPr/>
      </dsp:nvSpPr>
      <dsp:spPr>
        <a:xfrm rot="19041445">
          <a:off x="3152972" y="1820218"/>
          <a:ext cx="1042475" cy="0"/>
        </a:xfrm>
        <a:custGeom>
          <a:avLst/>
          <a:gdLst/>
          <a:ahLst/>
          <a:cxnLst/>
          <a:rect l="0" t="0" r="0" b="0"/>
          <a:pathLst>
            <a:path>
              <a:moveTo>
                <a:pt x="0" y="0"/>
              </a:moveTo>
              <a:lnTo>
                <a:pt x="104247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E8A050-9251-432C-BEFC-83CBFB376B4E}">
      <dsp:nvSpPr>
        <dsp:cNvPr id="0" name=""/>
        <dsp:cNvSpPr/>
      </dsp:nvSpPr>
      <dsp:spPr>
        <a:xfrm rot="13358555">
          <a:off x="7310750" y="1820218"/>
          <a:ext cx="1042475" cy="0"/>
        </a:xfrm>
        <a:custGeom>
          <a:avLst/>
          <a:gdLst/>
          <a:ahLst/>
          <a:cxnLst/>
          <a:rect l="0" t="0" r="0" b="0"/>
          <a:pathLst>
            <a:path>
              <a:moveTo>
                <a:pt x="0" y="0"/>
              </a:moveTo>
              <a:lnTo>
                <a:pt x="104247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F57269-0E57-4E93-8978-91855B2B665D}">
      <dsp:nvSpPr>
        <dsp:cNvPr id="0" name=""/>
        <dsp:cNvSpPr/>
      </dsp:nvSpPr>
      <dsp:spPr>
        <a:xfrm>
          <a:off x="4057629" y="1467120"/>
          <a:ext cx="37300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0143B4-17C7-416A-BCD3-D78042B3129E}">
      <dsp:nvSpPr>
        <dsp:cNvPr id="0" name=""/>
        <dsp:cNvSpPr/>
      </dsp:nvSpPr>
      <dsp:spPr>
        <a:xfrm>
          <a:off x="4430632" y="673640"/>
          <a:ext cx="2644933" cy="158695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t>1. Growing importance of grids and connectivity</a:t>
          </a:r>
        </a:p>
      </dsp:txBody>
      <dsp:txXfrm>
        <a:off x="4430632" y="673640"/>
        <a:ext cx="2644933" cy="1586959"/>
      </dsp:txXfrm>
    </dsp:sp>
    <dsp:sp modelId="{DF22A202-8060-45DB-835D-02845CEC70EF}">
      <dsp:nvSpPr>
        <dsp:cNvPr id="0" name=""/>
        <dsp:cNvSpPr/>
      </dsp:nvSpPr>
      <dsp:spPr>
        <a:xfrm>
          <a:off x="7075566" y="1467120"/>
          <a:ext cx="37300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2E6B87-8FA9-4786-A254-219209D86E02}">
      <dsp:nvSpPr>
        <dsp:cNvPr id="0" name=""/>
        <dsp:cNvSpPr/>
      </dsp:nvSpPr>
      <dsp:spPr>
        <a:xfrm rot="2558555">
          <a:off x="3152972" y="2700981"/>
          <a:ext cx="1042475" cy="0"/>
        </a:xfrm>
        <a:custGeom>
          <a:avLst/>
          <a:gdLst/>
          <a:ahLst/>
          <a:cxnLst/>
          <a:rect l="0" t="0" r="0" b="0"/>
          <a:pathLst>
            <a:path>
              <a:moveTo>
                <a:pt x="0" y="0"/>
              </a:moveTo>
              <a:lnTo>
                <a:pt x="104247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E49895-3FF7-4660-9F4A-6C9452076311}">
      <dsp:nvSpPr>
        <dsp:cNvPr id="0" name=""/>
        <dsp:cNvSpPr/>
      </dsp:nvSpPr>
      <dsp:spPr>
        <a:xfrm rot="8241445">
          <a:off x="7310750" y="2700981"/>
          <a:ext cx="1042475" cy="0"/>
        </a:xfrm>
        <a:custGeom>
          <a:avLst/>
          <a:gdLst/>
          <a:ahLst/>
          <a:cxnLst/>
          <a:rect l="0" t="0" r="0" b="0"/>
          <a:pathLst>
            <a:path>
              <a:moveTo>
                <a:pt x="0" y="0"/>
              </a:moveTo>
              <a:lnTo>
                <a:pt x="104247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18F3A3-A61E-40B6-999C-70C8CD29D393}">
      <dsp:nvSpPr>
        <dsp:cNvPr id="0" name=""/>
        <dsp:cNvSpPr/>
      </dsp:nvSpPr>
      <dsp:spPr>
        <a:xfrm>
          <a:off x="4057629" y="3054079"/>
          <a:ext cx="37300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104083-0A70-4E42-BEF6-7AF96FF3B131}">
      <dsp:nvSpPr>
        <dsp:cNvPr id="0" name=""/>
        <dsp:cNvSpPr/>
      </dsp:nvSpPr>
      <dsp:spPr>
        <a:xfrm>
          <a:off x="4430632" y="2260600"/>
          <a:ext cx="2644933" cy="158695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2. Shift from fossil to minerals-intensive energy systems</a:t>
          </a:r>
        </a:p>
      </dsp:txBody>
      <dsp:txXfrm>
        <a:off x="4430632" y="2260600"/>
        <a:ext cx="2644933" cy="1586959"/>
      </dsp:txXfrm>
    </dsp:sp>
    <dsp:sp modelId="{1D30BCD3-3150-4A24-820B-210884CD6F56}">
      <dsp:nvSpPr>
        <dsp:cNvPr id="0" name=""/>
        <dsp:cNvSpPr/>
      </dsp:nvSpPr>
      <dsp:spPr>
        <a:xfrm>
          <a:off x="7075566" y="3054079"/>
          <a:ext cx="37300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745C0C-2A72-4F78-AC0D-7A64EAF94AD7}">
      <dsp:nvSpPr>
        <dsp:cNvPr id="0" name=""/>
        <dsp:cNvSpPr/>
      </dsp:nvSpPr>
      <dsp:spPr>
        <a:xfrm>
          <a:off x="8310185" y="665013"/>
          <a:ext cx="3191172" cy="31911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Transition to RE-dominated power systems</a:t>
          </a:r>
        </a:p>
      </dsp:txBody>
      <dsp:txXfrm>
        <a:off x="8777521" y="1132349"/>
        <a:ext cx="2256500" cy="2256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5A893-D363-934D-BC80-76285FE0A27F}">
      <dsp:nvSpPr>
        <dsp:cNvPr id="0" name=""/>
        <dsp:cNvSpPr/>
      </dsp:nvSpPr>
      <dsp:spPr>
        <a:xfrm rot="5400000">
          <a:off x="7659188" y="-3392749"/>
          <a:ext cx="783734" cy="758932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Develop a regional master plan (Strategy 2)</a:t>
          </a:r>
        </a:p>
        <a:p>
          <a:pPr marL="171450" lvl="1" indent="-171450" algn="l" defTabSz="711200">
            <a:lnSpc>
              <a:spcPct val="90000"/>
            </a:lnSpc>
            <a:spcBef>
              <a:spcPct val="0"/>
            </a:spcBef>
            <a:spcAft>
              <a:spcPct val="15000"/>
            </a:spcAft>
            <a:buChar char="•"/>
          </a:pPr>
          <a:r>
            <a:rPr lang="en-GB" sz="1600" kern="1200" dirty="0"/>
            <a:t>Coordinate cross-border transmission planning (Strategy 6)</a:t>
          </a:r>
        </a:p>
      </dsp:txBody>
      <dsp:txXfrm rot="-5400000">
        <a:off x="4256395" y="48303"/>
        <a:ext cx="7551063" cy="707216"/>
      </dsp:txXfrm>
    </dsp:sp>
    <dsp:sp modelId="{E7AFAD73-0317-7D48-892B-E88A37D68199}">
      <dsp:nvSpPr>
        <dsp:cNvPr id="0" name=""/>
        <dsp:cNvSpPr/>
      </dsp:nvSpPr>
      <dsp:spPr>
        <a:xfrm>
          <a:off x="0" y="659"/>
          <a:ext cx="4256394" cy="8025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Planning</a:t>
          </a:r>
        </a:p>
      </dsp:txBody>
      <dsp:txXfrm>
        <a:off x="39175" y="39834"/>
        <a:ext cx="4178044" cy="724154"/>
      </dsp:txXfrm>
    </dsp:sp>
    <dsp:sp modelId="{67625D27-CDFA-4A4B-B6C8-2B25F8A56106}">
      <dsp:nvSpPr>
        <dsp:cNvPr id="0" name=""/>
        <dsp:cNvSpPr/>
      </dsp:nvSpPr>
      <dsp:spPr>
        <a:xfrm rot="5400000">
          <a:off x="7680242" y="-2536016"/>
          <a:ext cx="750695" cy="75817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Mobilize investment in cross-border infrastructure (Strategy 7)</a:t>
          </a:r>
        </a:p>
      </dsp:txBody>
      <dsp:txXfrm rot="-5400000">
        <a:off x="4264724" y="916148"/>
        <a:ext cx="7545086" cy="677403"/>
      </dsp:txXfrm>
    </dsp:sp>
    <dsp:sp modelId="{91A0F606-4D63-354E-A3E6-9408756A9C77}">
      <dsp:nvSpPr>
        <dsp:cNvPr id="0" name=""/>
        <dsp:cNvSpPr/>
      </dsp:nvSpPr>
      <dsp:spPr>
        <a:xfrm>
          <a:off x="0" y="880346"/>
          <a:ext cx="4264724" cy="7490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Financing and development</a:t>
          </a:r>
        </a:p>
      </dsp:txBody>
      <dsp:txXfrm>
        <a:off x="36564" y="916910"/>
        <a:ext cx="4191596" cy="675879"/>
      </dsp:txXfrm>
    </dsp:sp>
    <dsp:sp modelId="{4A6F164B-0397-9440-AF6F-C6A603A1DE88}">
      <dsp:nvSpPr>
        <dsp:cNvPr id="0" name=""/>
        <dsp:cNvSpPr/>
      </dsp:nvSpPr>
      <dsp:spPr>
        <a:xfrm rot="5400000">
          <a:off x="7662911" y="-1666170"/>
          <a:ext cx="785359" cy="75817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Move toward multilateral trading and competitive markets (Strategy 5)</a:t>
          </a:r>
        </a:p>
        <a:p>
          <a:pPr marL="171450" lvl="1" indent="-171450" algn="l" defTabSz="711200">
            <a:lnSpc>
              <a:spcPct val="90000"/>
            </a:lnSpc>
            <a:spcBef>
              <a:spcPct val="0"/>
            </a:spcBef>
            <a:spcAft>
              <a:spcPct val="15000"/>
            </a:spcAft>
            <a:buChar char="•"/>
          </a:pPr>
          <a:r>
            <a:rPr lang="en-GB" sz="1600" kern="1200" dirty="0"/>
            <a:t>Co-ordinate cross-border system operations (Strategy 6)</a:t>
          </a:r>
        </a:p>
      </dsp:txBody>
      <dsp:txXfrm rot="-5400000">
        <a:off x="4264725" y="1770354"/>
        <a:ext cx="7543394" cy="708683"/>
      </dsp:txXfrm>
    </dsp:sp>
    <dsp:sp modelId="{96D8D43A-ABC9-5B4D-A520-E2763A37EF30}">
      <dsp:nvSpPr>
        <dsp:cNvPr id="0" name=""/>
        <dsp:cNvSpPr/>
      </dsp:nvSpPr>
      <dsp:spPr>
        <a:xfrm>
          <a:off x="0" y="1706535"/>
          <a:ext cx="4264724" cy="8363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Operations</a:t>
          </a:r>
        </a:p>
      </dsp:txBody>
      <dsp:txXfrm>
        <a:off x="40826" y="1747361"/>
        <a:ext cx="4183072" cy="754670"/>
      </dsp:txXfrm>
    </dsp:sp>
    <dsp:sp modelId="{59121AEF-E24F-C042-8753-18F4750A7A0B}">
      <dsp:nvSpPr>
        <dsp:cNvPr id="0" name=""/>
        <dsp:cNvSpPr/>
      </dsp:nvSpPr>
      <dsp:spPr>
        <a:xfrm rot="5400000">
          <a:off x="7444485" y="-558831"/>
          <a:ext cx="1221398" cy="75774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Build trust and political consensus (Strategy 1)</a:t>
          </a:r>
        </a:p>
        <a:p>
          <a:pPr marL="171450" lvl="1" indent="-171450" algn="l" defTabSz="711200">
            <a:lnSpc>
              <a:spcPct val="90000"/>
            </a:lnSpc>
            <a:spcBef>
              <a:spcPct val="0"/>
            </a:spcBef>
            <a:spcAft>
              <a:spcPct val="15000"/>
            </a:spcAft>
            <a:buChar char="•"/>
          </a:pPr>
          <a:r>
            <a:rPr lang="en-GB" sz="1600" kern="1200" dirty="0"/>
            <a:t>Develop intergovernmental agreements (Strategy 3)</a:t>
          </a:r>
        </a:p>
        <a:p>
          <a:pPr marL="171450" lvl="1" indent="-171450" algn="l" defTabSz="711200">
            <a:lnSpc>
              <a:spcPct val="90000"/>
            </a:lnSpc>
            <a:spcBef>
              <a:spcPct val="0"/>
            </a:spcBef>
            <a:spcAft>
              <a:spcPct val="15000"/>
            </a:spcAft>
            <a:buChar char="•"/>
          </a:pPr>
          <a:r>
            <a:rPr lang="en-GB" sz="1600" kern="1200" dirty="0"/>
            <a:t>Coordinate, harmonize, and institutionalize policy and reg frameworks (Strategy 4)</a:t>
          </a:r>
        </a:p>
        <a:p>
          <a:pPr marL="171450" lvl="1" indent="-171450" algn="l" defTabSz="711200">
            <a:lnSpc>
              <a:spcPct val="90000"/>
            </a:lnSpc>
            <a:spcBef>
              <a:spcPct val="0"/>
            </a:spcBef>
            <a:spcAft>
              <a:spcPct val="15000"/>
            </a:spcAft>
            <a:buChar char="•"/>
          </a:pPr>
          <a:r>
            <a:rPr lang="en-GB" sz="1600" kern="1200" dirty="0"/>
            <a:t>Build capacity and share information, data, best practices (strategy 8)</a:t>
          </a:r>
        </a:p>
        <a:p>
          <a:pPr marL="171450" lvl="1" indent="-171450" algn="l" defTabSz="711200">
            <a:lnSpc>
              <a:spcPct val="90000"/>
            </a:lnSpc>
            <a:spcBef>
              <a:spcPct val="0"/>
            </a:spcBef>
            <a:spcAft>
              <a:spcPct val="15000"/>
            </a:spcAft>
            <a:buChar char="•"/>
          </a:pPr>
          <a:r>
            <a:rPr lang="en-GB" sz="1600" kern="1200" dirty="0"/>
            <a:t>Ensure coherence of connectivity with the SDGs (Strategy 9)</a:t>
          </a:r>
        </a:p>
      </dsp:txBody>
      <dsp:txXfrm rot="-5400000">
        <a:off x="4266459" y="2678819"/>
        <a:ext cx="7517826" cy="1102150"/>
      </dsp:txXfrm>
    </dsp:sp>
    <dsp:sp modelId="{507132F3-23C6-F94A-8CF6-19BFAD261F64}">
      <dsp:nvSpPr>
        <dsp:cNvPr id="0" name=""/>
        <dsp:cNvSpPr/>
      </dsp:nvSpPr>
      <dsp:spPr>
        <a:xfrm>
          <a:off x="0" y="2625927"/>
          <a:ext cx="4266459" cy="12079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Cross-cutting</a:t>
          </a:r>
        </a:p>
      </dsp:txBody>
      <dsp:txXfrm>
        <a:off x="58966" y="2684893"/>
        <a:ext cx="4148527" cy="109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343F4-A175-48AA-8DAE-B7D760E4E157}">
      <dsp:nvSpPr>
        <dsp:cNvPr id="0" name=""/>
        <dsp:cNvSpPr/>
      </dsp:nvSpPr>
      <dsp:spPr>
        <a:xfrm>
          <a:off x="2064474" y="2417218"/>
          <a:ext cx="1904218" cy="19042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GPC Framework</a:t>
          </a:r>
        </a:p>
      </dsp:txBody>
      <dsp:txXfrm>
        <a:off x="2343340" y="2696084"/>
        <a:ext cx="1346486" cy="1346486"/>
      </dsp:txXfrm>
    </dsp:sp>
    <dsp:sp modelId="{ACAF0683-0B8B-4CC7-93E2-04D714F15F8F}">
      <dsp:nvSpPr>
        <dsp:cNvPr id="0" name=""/>
        <dsp:cNvSpPr/>
      </dsp:nvSpPr>
      <dsp:spPr>
        <a:xfrm rot="12900000">
          <a:off x="768017" y="2060652"/>
          <a:ext cx="1534229" cy="5427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B39792-72A8-44BE-935E-A7DD9DD26AB0}">
      <dsp:nvSpPr>
        <dsp:cNvPr id="0" name=""/>
        <dsp:cNvSpPr/>
      </dsp:nvSpPr>
      <dsp:spPr>
        <a:xfrm>
          <a:off x="2245" y="1168402"/>
          <a:ext cx="1809007" cy="14472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a:t>Principles</a:t>
          </a:r>
          <a:endParaRPr lang="en-US" sz="3200" kern="1200" dirty="0"/>
        </a:p>
      </dsp:txBody>
      <dsp:txXfrm>
        <a:off x="44632" y="1210789"/>
        <a:ext cx="1724233" cy="1362431"/>
      </dsp:txXfrm>
    </dsp:sp>
    <dsp:sp modelId="{F7B4307B-99F1-4FBF-B8C6-E34520605AB5}">
      <dsp:nvSpPr>
        <dsp:cNvPr id="0" name=""/>
        <dsp:cNvSpPr/>
      </dsp:nvSpPr>
      <dsp:spPr>
        <a:xfrm rot="16200000">
          <a:off x="2249468" y="1289458"/>
          <a:ext cx="1534229" cy="5427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D21A99-5C2C-4876-8073-1C0896B632F0}">
      <dsp:nvSpPr>
        <dsp:cNvPr id="0" name=""/>
        <dsp:cNvSpPr/>
      </dsp:nvSpPr>
      <dsp:spPr>
        <a:xfrm>
          <a:off x="2112079" y="70091"/>
          <a:ext cx="1809007" cy="14472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Building Blocks</a:t>
          </a:r>
        </a:p>
      </dsp:txBody>
      <dsp:txXfrm>
        <a:off x="2154466" y="112478"/>
        <a:ext cx="1724233" cy="1362431"/>
      </dsp:txXfrm>
    </dsp:sp>
    <dsp:sp modelId="{4022A2E8-E80D-4575-B2E5-6AF57537A7F7}">
      <dsp:nvSpPr>
        <dsp:cNvPr id="0" name=""/>
        <dsp:cNvSpPr/>
      </dsp:nvSpPr>
      <dsp:spPr>
        <a:xfrm rot="19500000">
          <a:off x="3730919" y="2060652"/>
          <a:ext cx="1534229" cy="5427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409FD1-066C-4066-9488-A61CA48E68C3}">
      <dsp:nvSpPr>
        <dsp:cNvPr id="0" name=""/>
        <dsp:cNvSpPr/>
      </dsp:nvSpPr>
      <dsp:spPr>
        <a:xfrm>
          <a:off x="4221914" y="1168402"/>
          <a:ext cx="1809007" cy="14472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Metrics</a:t>
          </a:r>
        </a:p>
      </dsp:txBody>
      <dsp:txXfrm>
        <a:off x="4264301" y="1210789"/>
        <a:ext cx="1724233" cy="1362431"/>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ED2C9-A510-4EE7-90E8-EC3C4F24845D}" type="datetimeFigureOut">
              <a:rPr lang="en-US" smtClean="0"/>
              <a:t>12/10/23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2BF33-7D53-46E2-91DC-6D90848B022D}" type="slidenum">
              <a:rPr lang="en-US" smtClean="0"/>
              <a:t>‹#›</a:t>
            </a:fld>
            <a:endParaRPr lang="en-US"/>
          </a:p>
        </p:txBody>
      </p:sp>
    </p:spTree>
    <p:extLst>
      <p:ext uri="{BB962C8B-B14F-4D97-AF65-F5344CB8AC3E}">
        <p14:creationId xmlns:p14="http://schemas.microsoft.com/office/powerpoint/2010/main" val="1905343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68702C-BBF1-4D84-859F-4D9AF7306EFD}" type="slidenum">
              <a:rPr lang="en-US" smtClean="0"/>
              <a:t>7</a:t>
            </a:fld>
            <a:endParaRPr lang="en-US"/>
          </a:p>
        </p:txBody>
      </p:sp>
    </p:spTree>
    <p:extLst>
      <p:ext uri="{BB962C8B-B14F-4D97-AF65-F5344CB8AC3E}">
        <p14:creationId xmlns:p14="http://schemas.microsoft.com/office/powerpoint/2010/main" val="219532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Strategy nine of the regional road map on power system connectivity focuses on the need to align connectivity with sustainable development. While there are many relevant efforts to increase connectivity across our region, often the primary focus is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n-US" sz="1800" dirty="0">
                <a:effectLst/>
                <a:latin typeface="Calibri" panose="020F0502020204030204" pitchFamily="34" charset="0"/>
                <a:ea typeface="Calibri" panose="020F0502020204030204" pitchFamily="34" charset="0"/>
                <a:cs typeface="Times New Roman" panose="02020603050405020304" pitchFamily="18" charset="0"/>
              </a:rPr>
              <a:t> on economic energy Security benefits sustainability however is increasingly a driver of cross-border power system integration.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help countries align power system connectivity efforts with sustainable development ESCAP is developing what we call the green power corridor framework. The framework contains a set of practical and relevant principles to guide development of connectivity initiatives and help align them with sustainable development, a set of building blocks to help structure and orient connectivity efforts, and a set of metrics to enable the measurement of connectivity projects against relevant sustainability criteria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still developing this framework and plan to launch it at the Asia Pacific energy forum which will be held in October.</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
        <p:nvSpPr>
          <p:cNvPr id="4" name="Slide Number Placeholder 3"/>
          <p:cNvSpPr>
            <a:spLocks noGrp="1"/>
          </p:cNvSpPr>
          <p:nvPr>
            <p:ph type="sldNum" sz="quarter" idx="5"/>
          </p:nvPr>
        </p:nvSpPr>
        <p:spPr/>
        <p:txBody>
          <a:bodyPr/>
          <a:lstStyle/>
          <a:p>
            <a:fld id="{D688FEAC-EEDB-435E-9947-C08BA5BE284E}" type="slidenum">
              <a:rPr lang="en-US" smtClean="0"/>
              <a:t>10</a:t>
            </a:fld>
            <a:endParaRPr lang="en-US"/>
          </a:p>
        </p:txBody>
      </p:sp>
    </p:spTree>
    <p:extLst>
      <p:ext uri="{BB962C8B-B14F-4D97-AF65-F5344CB8AC3E}">
        <p14:creationId xmlns:p14="http://schemas.microsoft.com/office/powerpoint/2010/main" val="170788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D4E24-977F-AD4D-A32B-A578905A7C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1889C6-5681-494F-BED0-10C4D17EA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a:extLst>
              <a:ext uri="{FF2B5EF4-FFF2-40B4-BE49-F238E27FC236}">
                <a16:creationId xmlns:a16="http://schemas.microsoft.com/office/drawing/2014/main" id="{C8D0C494-43DD-704B-BBC3-89C6D7C4AE02}"/>
              </a:ext>
            </a:extLst>
          </p:cNvPr>
          <p:cNvSpPr>
            <a:spLocks noGrp="1"/>
          </p:cNvSpPr>
          <p:nvPr>
            <p:ph type="dt" sz="half" idx="10"/>
          </p:nvPr>
        </p:nvSpPr>
        <p:spPr/>
        <p:txBody>
          <a:bodyPr/>
          <a:lstStyle/>
          <a:p>
            <a:fld id="{F1A72365-F46A-B147-A3B1-8919EA36EE20}" type="datetimeFigureOut">
              <a:t>12/10/23</a:t>
            </a:fld>
            <a:endParaRPr lang="en-US"/>
          </a:p>
        </p:txBody>
      </p:sp>
      <p:sp>
        <p:nvSpPr>
          <p:cNvPr id="8" name="Slide Number Placeholder 7">
            <a:extLst>
              <a:ext uri="{FF2B5EF4-FFF2-40B4-BE49-F238E27FC236}">
                <a16:creationId xmlns:a16="http://schemas.microsoft.com/office/drawing/2014/main" id="{AAE9F806-FDDB-EF40-81F9-72783CA8CC9A}"/>
              </a:ext>
            </a:extLst>
          </p:cNvPr>
          <p:cNvSpPr>
            <a:spLocks noGrp="1"/>
          </p:cNvSpPr>
          <p:nvPr>
            <p:ph type="sldNum" sz="quarter" idx="11"/>
          </p:nvPr>
        </p:nvSpPr>
        <p:spPr/>
        <p:txBody>
          <a:bodyPr/>
          <a:lstStyle/>
          <a:p>
            <a:fld id="{8A87145E-0292-1A46-8111-6424F94718A9}" type="slidenum">
              <a:t>‹#›</a:t>
            </a:fld>
            <a:endParaRPr lang="en-US"/>
          </a:p>
        </p:txBody>
      </p:sp>
    </p:spTree>
    <p:extLst>
      <p:ext uri="{BB962C8B-B14F-4D97-AF65-F5344CB8AC3E}">
        <p14:creationId xmlns:p14="http://schemas.microsoft.com/office/powerpoint/2010/main" val="1090780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5CFE-7998-7447-95F4-73DC9CF8F2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0B6445-2AF3-444F-8E44-3C669B4F74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3395F-69EE-6744-AE41-0BBC63E8E067}"/>
              </a:ext>
            </a:extLst>
          </p:cNvPr>
          <p:cNvSpPr>
            <a:spLocks noGrp="1"/>
          </p:cNvSpPr>
          <p:nvPr>
            <p:ph type="dt" sz="half" idx="10"/>
          </p:nvPr>
        </p:nvSpPr>
        <p:spPr/>
        <p:txBody>
          <a:bodyPr/>
          <a:lstStyle/>
          <a:p>
            <a:fld id="{F1A72365-F46A-B147-A3B1-8919EA36EE20}" type="datetimeFigureOut">
              <a:t>12/10/23</a:t>
            </a:fld>
            <a:endParaRPr lang="en-US"/>
          </a:p>
        </p:txBody>
      </p:sp>
      <p:sp>
        <p:nvSpPr>
          <p:cNvPr id="5" name="Footer Placeholder 4">
            <a:extLst>
              <a:ext uri="{FF2B5EF4-FFF2-40B4-BE49-F238E27FC236}">
                <a16:creationId xmlns:a16="http://schemas.microsoft.com/office/drawing/2014/main" id="{2525A3C8-F6F3-EA48-B882-CE94B9D7E9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6A0C61E-B274-944E-8887-B8B3807C1263}"/>
              </a:ext>
            </a:extLst>
          </p:cNvPr>
          <p:cNvSpPr>
            <a:spLocks noGrp="1"/>
          </p:cNvSpPr>
          <p:nvPr>
            <p:ph type="sldNum" sz="quarter" idx="12"/>
          </p:nvPr>
        </p:nvSpPr>
        <p:spPr/>
        <p:txBody>
          <a:bodyPr/>
          <a:lstStyle/>
          <a:p>
            <a:fld id="{8A87145E-0292-1A46-8111-6424F94718A9}" type="slidenum">
              <a:t>‹#›</a:t>
            </a:fld>
            <a:endParaRPr lang="en-US"/>
          </a:p>
        </p:txBody>
      </p:sp>
    </p:spTree>
    <p:extLst>
      <p:ext uri="{BB962C8B-B14F-4D97-AF65-F5344CB8AC3E}">
        <p14:creationId xmlns:p14="http://schemas.microsoft.com/office/powerpoint/2010/main" val="407345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877F9B-0812-654E-9E73-3BC568510B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79ED53-C8DF-D945-B487-A85E7A9D1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CAE53-4C4D-B541-8B1E-61DF4B321EC9}"/>
              </a:ext>
            </a:extLst>
          </p:cNvPr>
          <p:cNvSpPr>
            <a:spLocks noGrp="1"/>
          </p:cNvSpPr>
          <p:nvPr>
            <p:ph type="dt" sz="half" idx="10"/>
          </p:nvPr>
        </p:nvSpPr>
        <p:spPr/>
        <p:txBody>
          <a:bodyPr/>
          <a:lstStyle/>
          <a:p>
            <a:fld id="{F1A72365-F46A-B147-A3B1-8919EA36EE20}" type="datetimeFigureOut">
              <a:t>12/10/23</a:t>
            </a:fld>
            <a:endParaRPr lang="en-US"/>
          </a:p>
        </p:txBody>
      </p:sp>
      <p:sp>
        <p:nvSpPr>
          <p:cNvPr id="5" name="Footer Placeholder 4">
            <a:extLst>
              <a:ext uri="{FF2B5EF4-FFF2-40B4-BE49-F238E27FC236}">
                <a16:creationId xmlns:a16="http://schemas.microsoft.com/office/drawing/2014/main" id="{3E684E1D-2C20-A641-BCF1-38E7C113E0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35286-DB46-A84A-9A60-09465128938B}"/>
              </a:ext>
            </a:extLst>
          </p:cNvPr>
          <p:cNvSpPr>
            <a:spLocks noGrp="1"/>
          </p:cNvSpPr>
          <p:nvPr>
            <p:ph type="sldNum" sz="quarter" idx="12"/>
          </p:nvPr>
        </p:nvSpPr>
        <p:spPr/>
        <p:txBody>
          <a:bodyPr/>
          <a:lstStyle/>
          <a:p>
            <a:fld id="{8A87145E-0292-1A46-8111-6424F94718A9}" type="slidenum">
              <a:t>‹#›</a:t>
            </a:fld>
            <a:endParaRPr lang="en-US"/>
          </a:p>
        </p:txBody>
      </p:sp>
    </p:spTree>
    <p:extLst>
      <p:ext uri="{BB962C8B-B14F-4D97-AF65-F5344CB8AC3E}">
        <p14:creationId xmlns:p14="http://schemas.microsoft.com/office/powerpoint/2010/main" val="378578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D690AC-59E5-1241-BF9F-B4A6F916E058}"/>
              </a:ext>
            </a:extLst>
          </p:cNvPr>
          <p:cNvSpPr/>
          <p:nvPr userDrawn="1"/>
        </p:nvSpPr>
        <p:spPr>
          <a:xfrm>
            <a:off x="0" y="0"/>
            <a:ext cx="12192000" cy="1816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1">
            <a:extLst>
              <a:ext uri="{FF2B5EF4-FFF2-40B4-BE49-F238E27FC236}">
                <a16:creationId xmlns:a16="http://schemas.microsoft.com/office/drawing/2014/main" id="{3F83B1AB-CC54-524E-AA71-7C35F46267D3}"/>
              </a:ext>
            </a:extLst>
          </p:cNvPr>
          <p:cNvSpPr/>
          <p:nvPr userDrawn="1"/>
        </p:nvSpPr>
        <p:spPr>
          <a:xfrm flipH="1" flipV="1">
            <a:off x="0" y="0"/>
            <a:ext cx="12192000" cy="759926"/>
          </a:xfrm>
          <a:custGeom>
            <a:avLst/>
            <a:gdLst>
              <a:gd name="connsiteX0" fmla="*/ 0 w 12192000"/>
              <a:gd name="connsiteY0" fmla="*/ 0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0 h 847344"/>
              <a:gd name="connsiteX0" fmla="*/ 0 w 12192000"/>
              <a:gd name="connsiteY0" fmla="*/ 546754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546754 h 84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7344">
                <a:moveTo>
                  <a:pt x="0" y="546754"/>
                </a:moveTo>
                <a:lnTo>
                  <a:pt x="12192000" y="0"/>
                </a:lnTo>
                <a:lnTo>
                  <a:pt x="12192000" y="847344"/>
                </a:lnTo>
                <a:lnTo>
                  <a:pt x="0" y="847344"/>
                </a:lnTo>
                <a:lnTo>
                  <a:pt x="0" y="546754"/>
                </a:lnTo>
                <a:close/>
              </a:path>
            </a:pathLst>
          </a:custGeom>
          <a:solidFill>
            <a:srgbClr val="0C70AC"/>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6FFDD4E9-112A-F546-B1AD-BBD77DBDE516}"/>
              </a:ext>
            </a:extLst>
          </p:cNvPr>
          <p:cNvSpPr>
            <a:spLocks noGrp="1"/>
          </p:cNvSpPr>
          <p:nvPr>
            <p:ph type="body" idx="10" hasCustomPrompt="1"/>
          </p:nvPr>
        </p:nvSpPr>
        <p:spPr>
          <a:xfrm>
            <a:off x="699325" y="984366"/>
            <a:ext cx="9769770" cy="639989"/>
          </a:xfrm>
          <a:prstGeom prst="rect">
            <a:avLst/>
          </a:prstGeom>
        </p:spPr>
        <p:txBody>
          <a:bodyPr/>
          <a:lstStyle>
            <a:lvl1pPr marL="0" indent="0">
              <a:buNone/>
              <a:defRPr sz="36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Heading</a:t>
            </a:r>
          </a:p>
        </p:txBody>
      </p:sp>
      <p:pic>
        <p:nvPicPr>
          <p:cNvPr id="8" name="Picture 7">
            <a:extLst>
              <a:ext uri="{FF2B5EF4-FFF2-40B4-BE49-F238E27FC236}">
                <a16:creationId xmlns:a16="http://schemas.microsoft.com/office/drawing/2014/main" id="{A7384799-987C-8643-ABE2-613868345F10}"/>
              </a:ext>
            </a:extLst>
          </p:cNvPr>
          <p:cNvPicPr>
            <a:picLocks noChangeAspect="1"/>
          </p:cNvPicPr>
          <p:nvPr userDrawn="1"/>
        </p:nvPicPr>
        <p:blipFill>
          <a:blip r:embed="rId2"/>
          <a:stretch>
            <a:fillRect/>
          </a:stretch>
        </p:blipFill>
        <p:spPr>
          <a:xfrm>
            <a:off x="10469095" y="538412"/>
            <a:ext cx="1491662" cy="443028"/>
          </a:xfrm>
          <a:prstGeom prst="rect">
            <a:avLst/>
          </a:prstGeom>
        </p:spPr>
      </p:pic>
      <p:sp>
        <p:nvSpPr>
          <p:cNvPr id="9" name="Content Placeholder 2">
            <a:extLst>
              <a:ext uri="{FF2B5EF4-FFF2-40B4-BE49-F238E27FC236}">
                <a16:creationId xmlns:a16="http://schemas.microsoft.com/office/drawing/2014/main" id="{E0071291-FD07-8143-9E37-23F387E865A7}"/>
              </a:ext>
            </a:extLst>
          </p:cNvPr>
          <p:cNvSpPr>
            <a:spLocks noGrp="1"/>
          </p:cNvSpPr>
          <p:nvPr>
            <p:ph idx="1"/>
          </p:nvPr>
        </p:nvSpPr>
        <p:spPr>
          <a:xfrm>
            <a:off x="699325" y="1966567"/>
            <a:ext cx="10515600" cy="4351338"/>
          </a:xfrm>
        </p:spPr>
        <p:txBody>
          <a:bodyPr/>
          <a:lstStyle>
            <a:lvl3pPr>
              <a:defRPr>
                <a:solidFill>
                  <a:schemeClr val="tx1">
                    <a:lumMod val="75000"/>
                    <a:lumOff val="25000"/>
                  </a:schemeClr>
                </a:solidFill>
              </a:defRPr>
            </a:lvl3pPr>
            <a:lvl4pPr>
              <a:defRPr>
                <a:solidFill>
                  <a:schemeClr val="bg2">
                    <a:lumMod val="50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ADFF7604-0791-664B-A49B-998A3E5DBE75}"/>
              </a:ext>
            </a:extLst>
          </p:cNvPr>
          <p:cNvSpPr>
            <a:spLocks noGrp="1"/>
          </p:cNvSpPr>
          <p:nvPr>
            <p:ph type="dt" sz="half" idx="11"/>
          </p:nvPr>
        </p:nvSpPr>
        <p:spPr/>
        <p:txBody>
          <a:bodyPr/>
          <a:lstStyle/>
          <a:p>
            <a:fld id="{F1A72365-F46A-B147-A3B1-8919EA36EE20}" type="datetimeFigureOut">
              <a:t>12/10/23</a:t>
            </a:fld>
            <a:endParaRPr lang="en-US"/>
          </a:p>
        </p:txBody>
      </p:sp>
      <p:sp>
        <p:nvSpPr>
          <p:cNvPr id="11" name="Slide Number Placeholder 10">
            <a:extLst>
              <a:ext uri="{FF2B5EF4-FFF2-40B4-BE49-F238E27FC236}">
                <a16:creationId xmlns:a16="http://schemas.microsoft.com/office/drawing/2014/main" id="{FD143F6F-D06C-254D-9836-28B6647C34C0}"/>
              </a:ext>
            </a:extLst>
          </p:cNvPr>
          <p:cNvSpPr>
            <a:spLocks noGrp="1"/>
          </p:cNvSpPr>
          <p:nvPr>
            <p:ph type="sldNum" sz="quarter" idx="12"/>
          </p:nvPr>
        </p:nvSpPr>
        <p:spPr/>
        <p:txBody>
          <a:bodyPr/>
          <a:lstStyle/>
          <a:p>
            <a:fld id="{8A87145E-0292-1A46-8111-6424F94718A9}" type="slidenum">
              <a:t>‹#›</a:t>
            </a:fld>
            <a:endParaRPr lang="en-US"/>
          </a:p>
        </p:txBody>
      </p:sp>
    </p:spTree>
    <p:extLst>
      <p:ext uri="{BB962C8B-B14F-4D97-AF65-F5344CB8AC3E}">
        <p14:creationId xmlns:p14="http://schemas.microsoft.com/office/powerpoint/2010/main" val="2994948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8DD0B-A0C0-444A-BE19-48DF9FA6F2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45D0A-EA95-184B-B32C-FE1397D26FCE}"/>
              </a:ext>
            </a:extLst>
          </p:cNvPr>
          <p:cNvSpPr>
            <a:spLocks noGrp="1"/>
          </p:cNvSpPr>
          <p:nvPr>
            <p:ph idx="1"/>
          </p:nvPr>
        </p:nvSpPr>
        <p:spPr/>
        <p:txBody>
          <a:bodyPr/>
          <a:lstStyle>
            <a:lvl3pPr>
              <a:defRPr>
                <a:solidFill>
                  <a:schemeClr val="tx1">
                    <a:lumMod val="75000"/>
                    <a:lumOff val="25000"/>
                  </a:schemeClr>
                </a:solidFill>
              </a:defRPr>
            </a:lvl3pPr>
            <a:lvl4pPr>
              <a:defRPr>
                <a:solidFill>
                  <a:schemeClr val="bg2">
                    <a:lumMod val="50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861953-7144-3E4E-A5D9-FB7FFBC5738A}"/>
              </a:ext>
            </a:extLst>
          </p:cNvPr>
          <p:cNvSpPr>
            <a:spLocks noGrp="1"/>
          </p:cNvSpPr>
          <p:nvPr>
            <p:ph type="dt" sz="half" idx="10"/>
          </p:nvPr>
        </p:nvSpPr>
        <p:spPr/>
        <p:txBody>
          <a:bodyPr/>
          <a:lstStyle/>
          <a:p>
            <a:fld id="{F1A72365-F46A-B147-A3B1-8919EA36EE20}" type="datetimeFigureOut">
              <a:t>12/10/23</a:t>
            </a:fld>
            <a:endParaRPr lang="en-US"/>
          </a:p>
        </p:txBody>
      </p:sp>
      <p:sp>
        <p:nvSpPr>
          <p:cNvPr id="8" name="Slide Number Placeholder 7">
            <a:extLst>
              <a:ext uri="{FF2B5EF4-FFF2-40B4-BE49-F238E27FC236}">
                <a16:creationId xmlns:a16="http://schemas.microsoft.com/office/drawing/2014/main" id="{E5772007-A8AB-0543-B2AA-E1E14538FA48}"/>
              </a:ext>
            </a:extLst>
          </p:cNvPr>
          <p:cNvSpPr>
            <a:spLocks noGrp="1"/>
          </p:cNvSpPr>
          <p:nvPr>
            <p:ph type="sldNum" sz="quarter" idx="11"/>
          </p:nvPr>
        </p:nvSpPr>
        <p:spPr/>
        <p:txBody>
          <a:bodyPr/>
          <a:lstStyle/>
          <a:p>
            <a:fld id="{8A87145E-0292-1A46-8111-6424F94718A9}" type="slidenum">
              <a:t>‹#›</a:t>
            </a:fld>
            <a:endParaRPr lang="en-US"/>
          </a:p>
        </p:txBody>
      </p:sp>
    </p:spTree>
    <p:extLst>
      <p:ext uri="{BB962C8B-B14F-4D97-AF65-F5344CB8AC3E}">
        <p14:creationId xmlns:p14="http://schemas.microsoft.com/office/powerpoint/2010/main" val="3890368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F0A91-2D7E-3643-A1CA-60EB405918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5DFC54-0F21-F642-A06C-729F49FFC9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3FE2086-7B8F-6D44-AB10-AD560E75200B}"/>
              </a:ext>
            </a:extLst>
          </p:cNvPr>
          <p:cNvSpPr>
            <a:spLocks noGrp="1"/>
          </p:cNvSpPr>
          <p:nvPr>
            <p:ph type="dt" sz="half" idx="10"/>
          </p:nvPr>
        </p:nvSpPr>
        <p:spPr/>
        <p:txBody>
          <a:bodyPr/>
          <a:lstStyle/>
          <a:p>
            <a:fld id="{F1A72365-F46A-B147-A3B1-8919EA36EE20}" type="datetimeFigureOut">
              <a:t>12/10/23</a:t>
            </a:fld>
            <a:endParaRPr lang="en-US"/>
          </a:p>
        </p:txBody>
      </p:sp>
      <p:sp>
        <p:nvSpPr>
          <p:cNvPr id="8" name="Slide Number Placeholder 7">
            <a:extLst>
              <a:ext uri="{FF2B5EF4-FFF2-40B4-BE49-F238E27FC236}">
                <a16:creationId xmlns:a16="http://schemas.microsoft.com/office/drawing/2014/main" id="{8ADF983A-7219-0C4A-ADE9-2DA8E89E696D}"/>
              </a:ext>
            </a:extLst>
          </p:cNvPr>
          <p:cNvSpPr>
            <a:spLocks noGrp="1"/>
          </p:cNvSpPr>
          <p:nvPr>
            <p:ph type="sldNum" sz="quarter" idx="11"/>
          </p:nvPr>
        </p:nvSpPr>
        <p:spPr/>
        <p:txBody>
          <a:bodyPr/>
          <a:lstStyle/>
          <a:p>
            <a:fld id="{8A87145E-0292-1A46-8111-6424F94718A9}" type="slidenum">
              <a:t>‹#›</a:t>
            </a:fld>
            <a:endParaRPr lang="en-US"/>
          </a:p>
        </p:txBody>
      </p:sp>
    </p:spTree>
    <p:extLst>
      <p:ext uri="{BB962C8B-B14F-4D97-AF65-F5344CB8AC3E}">
        <p14:creationId xmlns:p14="http://schemas.microsoft.com/office/powerpoint/2010/main" val="231306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AE9A4-4B2A-1445-A960-6ED5020F0F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EDCEF6-96F0-874D-B510-B57E86DBCC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58665-AB06-F842-B9A6-79D57703A0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392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BCC2E-7898-2648-9F2D-238DC7806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E8D531-3E96-F64E-8540-95E1F9470B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3BFABA-F8B4-F946-994D-C7FB7CB77C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7DB424-DF21-114D-8B7D-DD59047481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935918-9DD0-A64D-A78C-F879EC2D3F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6986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EF45-8CF7-634F-8161-4A31038C971D}"/>
              </a:ext>
            </a:extLst>
          </p:cNvPr>
          <p:cNvSpPr>
            <a:spLocks noGrp="1"/>
          </p:cNvSpPr>
          <p:nvPr>
            <p:ph type="title"/>
          </p:nvPr>
        </p:nvSpPr>
        <p:spPr>
          <a:xfrm>
            <a:off x="939800" y="2719752"/>
            <a:ext cx="9514840" cy="709248"/>
          </a:xfrm>
        </p:spPr>
        <p:txBody>
          <a:bodyPr/>
          <a:lstStyle/>
          <a:p>
            <a:r>
              <a:rPr lang="en-US"/>
              <a:t>Click to edit Master title style</a:t>
            </a:r>
          </a:p>
        </p:txBody>
      </p:sp>
    </p:spTree>
    <p:extLst>
      <p:ext uri="{BB962C8B-B14F-4D97-AF65-F5344CB8AC3E}">
        <p14:creationId xmlns:p14="http://schemas.microsoft.com/office/powerpoint/2010/main" val="2603134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DEB2-1F5D-964B-A53B-5A1B6A93FDFC}"/>
              </a:ext>
            </a:extLst>
          </p:cNvPr>
          <p:cNvSpPr>
            <a:spLocks noGrp="1"/>
          </p:cNvSpPr>
          <p:nvPr>
            <p:ph type="title"/>
          </p:nvPr>
        </p:nvSpPr>
        <p:spPr>
          <a:xfrm>
            <a:off x="836612" y="987425"/>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F93EB5-5E8F-1C45-AE41-6E07989ED6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0DF447-36AD-5B4C-BAE6-D4FED195BAAE}"/>
              </a:ext>
            </a:extLst>
          </p:cNvPr>
          <p:cNvSpPr>
            <a:spLocks noGrp="1"/>
          </p:cNvSpPr>
          <p:nvPr>
            <p:ph type="body" sz="half" idx="2"/>
          </p:nvPr>
        </p:nvSpPr>
        <p:spPr>
          <a:xfrm>
            <a:off x="839788" y="2712720"/>
            <a:ext cx="3932237" cy="31562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37600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78DDA-A3BD-C040-AAE8-6D28628A41B6}"/>
              </a:ext>
            </a:extLst>
          </p:cNvPr>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75116A-7086-D74A-925E-F88CD8A365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E23E39E-1BEE-2243-9300-672667E49164}"/>
              </a:ext>
            </a:extLst>
          </p:cNvPr>
          <p:cNvSpPr>
            <a:spLocks noGrp="1"/>
          </p:cNvSpPr>
          <p:nvPr>
            <p:ph type="body" sz="half" idx="2"/>
          </p:nvPr>
        </p:nvSpPr>
        <p:spPr>
          <a:xfrm>
            <a:off x="839788" y="2235200"/>
            <a:ext cx="3932237" cy="3633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2478F-0EE3-D94B-B210-28D503C32577}"/>
              </a:ext>
            </a:extLst>
          </p:cNvPr>
          <p:cNvSpPr>
            <a:spLocks noGrp="1"/>
          </p:cNvSpPr>
          <p:nvPr>
            <p:ph type="dt" sz="half" idx="10"/>
          </p:nvPr>
        </p:nvSpPr>
        <p:spPr/>
        <p:txBody>
          <a:bodyPr/>
          <a:lstStyle/>
          <a:p>
            <a:fld id="{F1A72365-F46A-B147-A3B1-8919EA36EE20}" type="datetimeFigureOut">
              <a:t>12/10/23</a:t>
            </a:fld>
            <a:endParaRPr lang="en-US"/>
          </a:p>
        </p:txBody>
      </p:sp>
      <p:sp>
        <p:nvSpPr>
          <p:cNvPr id="6" name="Footer Placeholder 5">
            <a:extLst>
              <a:ext uri="{FF2B5EF4-FFF2-40B4-BE49-F238E27FC236}">
                <a16:creationId xmlns:a16="http://schemas.microsoft.com/office/drawing/2014/main" id="{7BD19DFF-4575-074D-AA23-92B0785E91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BC3169-8F0D-B44E-B3B7-953FF3C3DE5D}"/>
              </a:ext>
            </a:extLst>
          </p:cNvPr>
          <p:cNvSpPr>
            <a:spLocks noGrp="1"/>
          </p:cNvSpPr>
          <p:nvPr>
            <p:ph type="sldNum" sz="quarter" idx="12"/>
          </p:nvPr>
        </p:nvSpPr>
        <p:spPr/>
        <p:txBody>
          <a:bodyPr/>
          <a:lstStyle/>
          <a:p>
            <a:fld id="{8A87145E-0292-1A46-8111-6424F94718A9}" type="slidenum">
              <a:t>‹#›</a:t>
            </a:fld>
            <a:endParaRPr lang="en-US"/>
          </a:p>
        </p:txBody>
      </p:sp>
    </p:spTree>
    <p:extLst>
      <p:ext uri="{BB962C8B-B14F-4D97-AF65-F5344CB8AC3E}">
        <p14:creationId xmlns:p14="http://schemas.microsoft.com/office/powerpoint/2010/main" val="3939993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FA26CC-2CF0-5A44-A5E4-82A23F18B75D}"/>
              </a:ext>
            </a:extLst>
          </p:cNvPr>
          <p:cNvPicPr>
            <a:picLocks noChangeAspect="1"/>
          </p:cNvPicPr>
          <p:nvPr userDrawn="1"/>
        </p:nvPicPr>
        <p:blipFill>
          <a:blip r:embed="rId13"/>
          <a:stretch>
            <a:fillRect/>
          </a:stretch>
        </p:blipFill>
        <p:spPr>
          <a:xfrm>
            <a:off x="0" y="6669158"/>
            <a:ext cx="12192000" cy="197006"/>
          </a:xfrm>
          <a:prstGeom prst="rect">
            <a:avLst/>
          </a:prstGeom>
        </p:spPr>
      </p:pic>
      <p:sp>
        <p:nvSpPr>
          <p:cNvPr id="2" name="Title Placeholder 1">
            <a:extLst>
              <a:ext uri="{FF2B5EF4-FFF2-40B4-BE49-F238E27FC236}">
                <a16:creationId xmlns:a16="http://schemas.microsoft.com/office/drawing/2014/main" id="{75139434-DE9A-DF4C-B7D9-7AB46637289D}"/>
              </a:ext>
            </a:extLst>
          </p:cNvPr>
          <p:cNvSpPr>
            <a:spLocks noGrp="1"/>
          </p:cNvSpPr>
          <p:nvPr>
            <p:ph type="title"/>
          </p:nvPr>
        </p:nvSpPr>
        <p:spPr>
          <a:xfrm>
            <a:off x="838200" y="981440"/>
            <a:ext cx="9514840" cy="7092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C06B2C-CCF2-4C4E-B352-B164DF4C9C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91A4B-C4E7-6A43-B74B-266C2DDF96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72365-F46A-B147-A3B1-8919EA36EE20}" type="datetimeFigureOut">
              <a:t>12/10/23</a:t>
            </a:fld>
            <a:endParaRPr lang="en-US"/>
          </a:p>
        </p:txBody>
      </p:sp>
      <p:sp>
        <p:nvSpPr>
          <p:cNvPr id="6" name="Slide Number Placeholder 5">
            <a:extLst>
              <a:ext uri="{FF2B5EF4-FFF2-40B4-BE49-F238E27FC236}">
                <a16:creationId xmlns:a16="http://schemas.microsoft.com/office/drawing/2014/main" id="{E07D175C-F3D2-7A41-9B61-44A8DDCB15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7145E-0292-1A46-8111-6424F94718A9}" type="slidenum">
              <a:t>‹#›</a:t>
            </a:fld>
            <a:endParaRPr lang="en-US"/>
          </a:p>
        </p:txBody>
      </p:sp>
      <p:pic>
        <p:nvPicPr>
          <p:cNvPr id="11" name="Picture 10">
            <a:extLst>
              <a:ext uri="{FF2B5EF4-FFF2-40B4-BE49-F238E27FC236}">
                <a16:creationId xmlns:a16="http://schemas.microsoft.com/office/drawing/2014/main" id="{BC9D4ABA-4BB9-A941-B55D-6635682A806F}"/>
              </a:ext>
            </a:extLst>
          </p:cNvPr>
          <p:cNvPicPr>
            <a:picLocks noChangeAspect="1"/>
          </p:cNvPicPr>
          <p:nvPr userDrawn="1"/>
        </p:nvPicPr>
        <p:blipFill>
          <a:blip r:embed="rId14"/>
          <a:stretch>
            <a:fillRect/>
          </a:stretch>
        </p:blipFill>
        <p:spPr>
          <a:xfrm>
            <a:off x="10469095" y="538412"/>
            <a:ext cx="1491662" cy="443028"/>
          </a:xfrm>
          <a:prstGeom prst="rect">
            <a:avLst/>
          </a:prstGeom>
        </p:spPr>
      </p:pic>
    </p:spTree>
    <p:extLst>
      <p:ext uri="{BB962C8B-B14F-4D97-AF65-F5344CB8AC3E}">
        <p14:creationId xmlns:p14="http://schemas.microsoft.com/office/powerpoint/2010/main" val="166123856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9C62-25D3-DD41-A9DB-43410B5239CA}"/>
              </a:ext>
            </a:extLst>
          </p:cNvPr>
          <p:cNvSpPr>
            <a:spLocks noGrp="1"/>
          </p:cNvSpPr>
          <p:nvPr>
            <p:ph type="title"/>
          </p:nvPr>
        </p:nvSpPr>
        <p:spPr/>
        <p:txBody>
          <a:bodyPr/>
          <a:lstStyle/>
          <a:p>
            <a:r>
              <a:rPr lang="en-US"/>
              <a:t>re</a:t>
            </a:r>
          </a:p>
        </p:txBody>
      </p:sp>
      <p:pic>
        <p:nvPicPr>
          <p:cNvPr id="7" name="Content Placeholder 6" descr="A picture containing text, font, graphics, logo&#10;&#10;Description automatically generated">
            <a:extLst>
              <a:ext uri="{FF2B5EF4-FFF2-40B4-BE49-F238E27FC236}">
                <a16:creationId xmlns:a16="http://schemas.microsoft.com/office/drawing/2014/main" id="{7D85446D-EFCB-3ABC-0723-43C87B9E3C33}"/>
              </a:ext>
            </a:extLst>
          </p:cNvPr>
          <p:cNvPicPr>
            <a:picLocks noGrp="1" noChangeAspect="1"/>
          </p:cNvPicPr>
          <p:nvPr>
            <p:ph idx="1"/>
          </p:nvPr>
        </p:nvPicPr>
        <p:blipFill>
          <a:blip r:embed="rId2"/>
          <a:stretch>
            <a:fillRect/>
          </a:stretch>
        </p:blipFill>
        <p:spPr>
          <a:xfrm>
            <a:off x="3934963" y="3326160"/>
            <a:ext cx="4322073" cy="1350267"/>
          </a:xfrm>
        </p:spPr>
      </p:pic>
      <p:sp>
        <p:nvSpPr>
          <p:cNvPr id="4" name="Rectangle 3">
            <a:extLst>
              <a:ext uri="{FF2B5EF4-FFF2-40B4-BE49-F238E27FC236}">
                <a16:creationId xmlns:a16="http://schemas.microsoft.com/office/drawing/2014/main" id="{76401E91-FCBA-2245-A895-A346795B697C}"/>
              </a:ext>
            </a:extLst>
          </p:cNvPr>
          <p:cNvSpPr/>
          <p:nvPr/>
        </p:nvSpPr>
        <p:spPr>
          <a:xfrm>
            <a:off x="-42532" y="-3597"/>
            <a:ext cx="12213266" cy="6861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1">
            <a:extLst>
              <a:ext uri="{FF2B5EF4-FFF2-40B4-BE49-F238E27FC236}">
                <a16:creationId xmlns:a16="http://schemas.microsoft.com/office/drawing/2014/main" id="{FCCECFF5-22BB-C44D-8EDE-7B708994CDDD}"/>
              </a:ext>
            </a:extLst>
          </p:cNvPr>
          <p:cNvSpPr/>
          <p:nvPr/>
        </p:nvSpPr>
        <p:spPr>
          <a:xfrm>
            <a:off x="-42532" y="6007700"/>
            <a:ext cx="12234532" cy="850300"/>
          </a:xfrm>
          <a:custGeom>
            <a:avLst/>
            <a:gdLst>
              <a:gd name="connsiteX0" fmla="*/ 0 w 12192000"/>
              <a:gd name="connsiteY0" fmla="*/ 0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0 h 847344"/>
              <a:gd name="connsiteX0" fmla="*/ 0 w 12192000"/>
              <a:gd name="connsiteY0" fmla="*/ 546754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546754 h 84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7344">
                <a:moveTo>
                  <a:pt x="0" y="546754"/>
                </a:moveTo>
                <a:lnTo>
                  <a:pt x="12192000" y="0"/>
                </a:lnTo>
                <a:lnTo>
                  <a:pt x="12192000" y="847344"/>
                </a:lnTo>
                <a:lnTo>
                  <a:pt x="0" y="847344"/>
                </a:lnTo>
                <a:lnTo>
                  <a:pt x="0" y="546754"/>
                </a:lnTo>
                <a:close/>
              </a:path>
            </a:pathLst>
          </a:custGeom>
          <a:solidFill>
            <a:srgbClr val="0068B8"/>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ABF95F01-0795-EA48-9C2D-63FC19BE390A}"/>
              </a:ext>
            </a:extLst>
          </p:cNvPr>
          <p:cNvSpPr txBox="1">
            <a:spLocks/>
          </p:cNvSpPr>
          <p:nvPr/>
        </p:nvSpPr>
        <p:spPr>
          <a:xfrm>
            <a:off x="429053" y="2445729"/>
            <a:ext cx="11097534" cy="15322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accent1">
                    <a:lumMod val="50000"/>
                  </a:schemeClr>
                </a:solidFill>
                <a:latin typeface="Roboto"/>
                <a:ea typeface="Roboto"/>
              </a:rPr>
              <a:t>Promoting sustainable energy interconnection:</a:t>
            </a:r>
          </a:p>
          <a:p>
            <a:r>
              <a:rPr lang="en-US" sz="2800" b="1" dirty="0">
                <a:solidFill>
                  <a:schemeClr val="accent1">
                    <a:lumMod val="50000"/>
                  </a:schemeClr>
                </a:solidFill>
                <a:latin typeface="Roboto"/>
                <a:ea typeface="Roboto"/>
              </a:rPr>
              <a:t>Opportunities in Asia-Pacific and collaboration with GEIDCO</a:t>
            </a:r>
            <a:endParaRPr lang="en-US" sz="3600" dirty="0">
              <a:cs typeface="Calibri"/>
            </a:endParaRPr>
          </a:p>
        </p:txBody>
      </p:sp>
      <p:sp>
        <p:nvSpPr>
          <p:cNvPr id="17" name="Rectangle 16">
            <a:extLst>
              <a:ext uri="{FF2B5EF4-FFF2-40B4-BE49-F238E27FC236}">
                <a16:creationId xmlns:a16="http://schemas.microsoft.com/office/drawing/2014/main" id="{6A0A22B4-40A2-744F-AB5A-8E7138AF2095}"/>
              </a:ext>
            </a:extLst>
          </p:cNvPr>
          <p:cNvSpPr/>
          <p:nvPr/>
        </p:nvSpPr>
        <p:spPr>
          <a:xfrm>
            <a:off x="430701" y="4810395"/>
            <a:ext cx="3475631" cy="369332"/>
          </a:xfrm>
          <a:prstGeom prst="rect">
            <a:avLst/>
          </a:prstGeom>
        </p:spPr>
        <p:txBody>
          <a:bodyPr wrap="square">
            <a:spAutoFit/>
          </a:bodyPr>
          <a:lstStyle/>
          <a:p>
            <a:r>
              <a:rPr lang="en-US" b="1"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Matthew Wittenstein</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F894A011-AB28-9A47-B816-64855B09606D}"/>
              </a:ext>
            </a:extLst>
          </p:cNvPr>
          <p:cNvSpPr/>
          <p:nvPr/>
        </p:nvSpPr>
        <p:spPr>
          <a:xfrm>
            <a:off x="429175" y="5180482"/>
            <a:ext cx="8769545" cy="307777"/>
          </a:xfrm>
          <a:prstGeom prst="rect">
            <a:avLst/>
          </a:prstGeom>
        </p:spPr>
        <p:txBody>
          <a:bodyPr wrap="square" lIns="91440" tIns="45720" rIns="91440" bIns="45720" anchor="t">
            <a:spAutoFit/>
          </a:bodyPr>
          <a:lstStyle/>
          <a:p>
            <a:r>
              <a:rPr lang="en-US" sz="1400" i="1" dirty="0">
                <a:solidFill>
                  <a:schemeClr val="accent1">
                    <a:lumMod val="50000"/>
                  </a:schemeClr>
                </a:solidFill>
                <a:latin typeface="Roboto"/>
                <a:ea typeface="Roboto"/>
                <a:cs typeface="Roboto" panose="02000000000000000000" pitchFamily="2" charset="0"/>
              </a:rPr>
              <a:t>Chief of Section, Energy Connectivity, ESCAP</a:t>
            </a:r>
          </a:p>
        </p:txBody>
      </p:sp>
      <p:cxnSp>
        <p:nvCxnSpPr>
          <p:cNvPr id="19" name="Straight Arrow Connector 18">
            <a:extLst>
              <a:ext uri="{FF2B5EF4-FFF2-40B4-BE49-F238E27FC236}">
                <a16:creationId xmlns:a16="http://schemas.microsoft.com/office/drawing/2014/main" id="{CEA8A8F3-3784-0243-A874-1F7C767E5F1B}"/>
              </a:ext>
            </a:extLst>
          </p:cNvPr>
          <p:cNvCxnSpPr/>
          <p:nvPr/>
        </p:nvCxnSpPr>
        <p:spPr>
          <a:xfrm flipV="1">
            <a:off x="520700" y="5518408"/>
            <a:ext cx="6438900" cy="25400"/>
          </a:xfrm>
          <a:prstGeom prst="straightConnector1">
            <a:avLst/>
          </a:prstGeom>
          <a:ln>
            <a:solidFill>
              <a:schemeClr val="tx1"/>
            </a:solidFill>
          </a:ln>
        </p:spPr>
        <p:style>
          <a:lnRef idx="3">
            <a:schemeClr val="accent2"/>
          </a:lnRef>
          <a:fillRef idx="0">
            <a:schemeClr val="accent2"/>
          </a:fillRef>
          <a:effectRef idx="2">
            <a:schemeClr val="accent2"/>
          </a:effectRef>
          <a:fontRef idx="minor">
            <a:schemeClr val="tx1"/>
          </a:fontRef>
        </p:style>
      </p:cxnSp>
      <p:sp>
        <p:nvSpPr>
          <p:cNvPr id="20" name="Rectangle 19">
            <a:extLst>
              <a:ext uri="{FF2B5EF4-FFF2-40B4-BE49-F238E27FC236}">
                <a16:creationId xmlns:a16="http://schemas.microsoft.com/office/drawing/2014/main" id="{34BA94E2-A657-0C41-8750-36A8849B735E}"/>
              </a:ext>
            </a:extLst>
          </p:cNvPr>
          <p:cNvSpPr/>
          <p:nvPr/>
        </p:nvSpPr>
        <p:spPr>
          <a:xfrm>
            <a:off x="429053" y="3793329"/>
            <a:ext cx="9492869" cy="830997"/>
          </a:xfrm>
          <a:prstGeom prst="rect">
            <a:avLst/>
          </a:prstGeom>
        </p:spPr>
        <p:txBody>
          <a:bodyPr wrap="square" lIns="91440" tIns="45720" rIns="91440" bIns="45720" anchor="t">
            <a:spAutoFit/>
          </a:bodyPr>
          <a:lstStyle/>
          <a:p>
            <a:r>
              <a:rPr lang="en-US" sz="2400" dirty="0">
                <a:solidFill>
                  <a:schemeClr val="accent1">
                    <a:lumMod val="50000"/>
                  </a:schemeClr>
                </a:solidFill>
                <a:latin typeface="Roboto"/>
                <a:ea typeface="Roboto"/>
              </a:rPr>
              <a:t>Connecting a Net zero future: Grid Interconnection and Energy</a:t>
            </a:r>
          </a:p>
          <a:p>
            <a:r>
              <a:rPr lang="en-US" sz="2400" dirty="0">
                <a:solidFill>
                  <a:schemeClr val="accent1">
                    <a:lumMod val="50000"/>
                  </a:schemeClr>
                </a:solidFill>
                <a:latin typeface="Roboto"/>
                <a:ea typeface="Roboto"/>
              </a:rPr>
              <a:t>Collaboration in Asia Pacific</a:t>
            </a:r>
            <a:endParaRPr lang="en-US" sz="1600" dirty="0">
              <a:solidFill>
                <a:schemeClr val="accent1">
                  <a:lumMod val="50000"/>
                </a:schemeClr>
              </a:solidFill>
            </a:endParaRPr>
          </a:p>
        </p:txBody>
      </p:sp>
      <p:pic>
        <p:nvPicPr>
          <p:cNvPr id="5" name="Picture 4">
            <a:extLst>
              <a:ext uri="{FF2B5EF4-FFF2-40B4-BE49-F238E27FC236}">
                <a16:creationId xmlns:a16="http://schemas.microsoft.com/office/drawing/2014/main" id="{9C59804E-F4CB-B519-C758-E55FD89836FD}"/>
              </a:ext>
            </a:extLst>
          </p:cNvPr>
          <p:cNvPicPr>
            <a:picLocks noChangeAspect="1"/>
          </p:cNvPicPr>
          <p:nvPr/>
        </p:nvPicPr>
        <p:blipFill>
          <a:blip r:embed="rId3"/>
          <a:stretch>
            <a:fillRect/>
          </a:stretch>
        </p:blipFill>
        <p:spPr>
          <a:xfrm>
            <a:off x="-42532" y="-1188"/>
            <a:ext cx="12234532" cy="197693"/>
          </a:xfrm>
          <a:prstGeom prst="rect">
            <a:avLst/>
          </a:prstGeom>
        </p:spPr>
      </p:pic>
      <p:pic>
        <p:nvPicPr>
          <p:cNvPr id="9" name="Picture 8" descr="A picture containing text, font, graphics, logo&#10;&#10;Description automatically generated">
            <a:extLst>
              <a:ext uri="{FF2B5EF4-FFF2-40B4-BE49-F238E27FC236}">
                <a16:creationId xmlns:a16="http://schemas.microsoft.com/office/drawing/2014/main" id="{AE1C46A7-F21A-6B31-D315-2CA93A9D4BE3}"/>
              </a:ext>
            </a:extLst>
          </p:cNvPr>
          <p:cNvPicPr>
            <a:picLocks noChangeAspect="1"/>
          </p:cNvPicPr>
          <p:nvPr/>
        </p:nvPicPr>
        <p:blipFill>
          <a:blip r:embed="rId2"/>
          <a:stretch>
            <a:fillRect/>
          </a:stretch>
        </p:blipFill>
        <p:spPr>
          <a:xfrm>
            <a:off x="10270067" y="6210285"/>
            <a:ext cx="1686909" cy="527011"/>
          </a:xfrm>
          <a:prstGeom prst="rect">
            <a:avLst/>
          </a:prstGeom>
        </p:spPr>
      </p:pic>
    </p:spTree>
    <p:extLst>
      <p:ext uri="{BB962C8B-B14F-4D97-AF65-F5344CB8AC3E}">
        <p14:creationId xmlns:p14="http://schemas.microsoft.com/office/powerpoint/2010/main" val="4022399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FEABBFB-C936-454B-B3D1-7855DB703489}"/>
              </a:ext>
            </a:extLst>
          </p:cNvPr>
          <p:cNvSpPr/>
          <p:nvPr/>
        </p:nvSpPr>
        <p:spPr>
          <a:xfrm>
            <a:off x="0" y="0"/>
            <a:ext cx="12192000" cy="1816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7C0067A8-9FCB-E24C-84F1-7FF72F68607C}"/>
              </a:ext>
            </a:extLst>
          </p:cNvPr>
          <p:cNvSpPr/>
          <p:nvPr/>
        </p:nvSpPr>
        <p:spPr>
          <a:xfrm flipH="1" flipV="1">
            <a:off x="0" y="0"/>
            <a:ext cx="12192000" cy="759926"/>
          </a:xfrm>
          <a:custGeom>
            <a:avLst/>
            <a:gdLst>
              <a:gd name="connsiteX0" fmla="*/ 0 w 12192000"/>
              <a:gd name="connsiteY0" fmla="*/ 0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0 h 847344"/>
              <a:gd name="connsiteX0" fmla="*/ 0 w 12192000"/>
              <a:gd name="connsiteY0" fmla="*/ 546754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546754 h 84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7344">
                <a:moveTo>
                  <a:pt x="0" y="546754"/>
                </a:moveTo>
                <a:lnTo>
                  <a:pt x="12192000" y="0"/>
                </a:lnTo>
                <a:lnTo>
                  <a:pt x="12192000" y="847344"/>
                </a:lnTo>
                <a:lnTo>
                  <a:pt x="0" y="847344"/>
                </a:lnTo>
                <a:lnTo>
                  <a:pt x="0" y="546754"/>
                </a:lnTo>
                <a:close/>
              </a:path>
            </a:pathLst>
          </a:custGeom>
          <a:solidFill>
            <a:srgbClr val="0068B8"/>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E38A456C-8345-154A-89A2-9C73C2E3F9E3}"/>
              </a:ext>
            </a:extLst>
          </p:cNvPr>
          <p:cNvPicPr>
            <a:picLocks noChangeAspect="1"/>
          </p:cNvPicPr>
          <p:nvPr/>
        </p:nvPicPr>
        <p:blipFill>
          <a:blip r:embed="rId3"/>
          <a:stretch>
            <a:fillRect/>
          </a:stretch>
        </p:blipFill>
        <p:spPr>
          <a:xfrm>
            <a:off x="0" y="6669158"/>
            <a:ext cx="12192000" cy="197006"/>
          </a:xfrm>
          <a:prstGeom prst="rect">
            <a:avLst/>
          </a:prstGeom>
        </p:spPr>
      </p:pic>
      <p:sp>
        <p:nvSpPr>
          <p:cNvPr id="21" name="Text Placeholder 2">
            <a:extLst>
              <a:ext uri="{FF2B5EF4-FFF2-40B4-BE49-F238E27FC236}">
                <a16:creationId xmlns:a16="http://schemas.microsoft.com/office/drawing/2014/main" id="{B333C2E1-5FBC-E440-8469-F47C5D93A56C}"/>
              </a:ext>
            </a:extLst>
          </p:cNvPr>
          <p:cNvSpPr txBox="1">
            <a:spLocks/>
          </p:cNvSpPr>
          <p:nvPr/>
        </p:nvSpPr>
        <p:spPr>
          <a:xfrm>
            <a:off x="699324" y="984366"/>
            <a:ext cx="9854835" cy="639989"/>
          </a:xfrm>
          <a:prstGeom prst="rect">
            <a:avLst/>
          </a:prstGeom>
        </p:spPr>
        <p:txBody>
          <a:bodyPr vert="horz" lIns="91440" tIns="45720" rIns="91440" bIns="45720" rtlCol="0" anchor="ctr"/>
          <a:lstStyle>
            <a:defPPr>
              <a:defRPr lang="en-TH"/>
            </a:defPPr>
            <a:lvl1pPr marL="0" indent="0" algn="l" defTabSz="914400" rtl="0" eaLnBrk="1" latinLnBrk="0" hangingPunct="1">
              <a:buNone/>
              <a:defRPr sz="3600" b="1"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457200" indent="0" algn="l" defTabSz="914400" rtl="0" eaLnBrk="1" latinLnBrk="0" hangingPunct="1">
              <a:buNone/>
              <a:defRPr sz="2000" kern="1200">
                <a:solidFill>
                  <a:schemeClr val="tx1">
                    <a:tint val="75000"/>
                  </a:schemeClr>
                </a:solidFill>
                <a:latin typeface="+mn-lt"/>
                <a:ea typeface="+mn-ea"/>
                <a:cs typeface="+mn-cs"/>
              </a:defRPr>
            </a:lvl2pPr>
            <a:lvl3pPr marL="914400" indent="0" algn="l" defTabSz="914400" rtl="0" eaLnBrk="1" latinLnBrk="0" hangingPunct="1">
              <a:buNone/>
              <a:defRPr sz="1800" kern="1200">
                <a:solidFill>
                  <a:schemeClr val="tx1">
                    <a:tint val="75000"/>
                  </a:schemeClr>
                </a:solidFill>
                <a:latin typeface="+mn-lt"/>
                <a:ea typeface="+mn-ea"/>
                <a:cs typeface="+mn-cs"/>
              </a:defRPr>
            </a:lvl3pPr>
            <a:lvl4pPr marL="1371600" indent="0" algn="l" defTabSz="914400" rtl="0" eaLnBrk="1" latinLnBrk="0" hangingPunct="1">
              <a:buNone/>
              <a:defRPr sz="1600" kern="1200">
                <a:solidFill>
                  <a:schemeClr val="tx1">
                    <a:tint val="75000"/>
                  </a:schemeClr>
                </a:solidFill>
                <a:latin typeface="+mn-lt"/>
                <a:ea typeface="+mn-ea"/>
                <a:cs typeface="+mn-cs"/>
              </a:defRPr>
            </a:lvl4pPr>
            <a:lvl5pPr marL="1828800" indent="0" algn="l" defTabSz="914400" rtl="0" eaLnBrk="1" latinLnBrk="0" hangingPunct="1">
              <a:buNone/>
              <a:defRPr sz="1600" kern="1200">
                <a:solidFill>
                  <a:schemeClr val="tx1">
                    <a:tint val="75000"/>
                  </a:schemeClr>
                </a:solidFill>
                <a:latin typeface="+mn-lt"/>
                <a:ea typeface="+mn-ea"/>
                <a:cs typeface="+mn-cs"/>
              </a:defRPr>
            </a:lvl5pPr>
            <a:lvl6pPr marL="2286000" indent="0" algn="l" defTabSz="914400" rtl="0" eaLnBrk="1" latinLnBrk="0" hangingPunct="1">
              <a:buNone/>
              <a:defRPr sz="1600" kern="1200">
                <a:solidFill>
                  <a:schemeClr val="tx1">
                    <a:tint val="75000"/>
                  </a:schemeClr>
                </a:solidFill>
                <a:latin typeface="+mn-lt"/>
                <a:ea typeface="+mn-ea"/>
                <a:cs typeface="+mn-cs"/>
              </a:defRPr>
            </a:lvl6pPr>
            <a:lvl7pPr marL="2743200" indent="0" algn="l" defTabSz="914400" rtl="0" eaLnBrk="1" latinLnBrk="0" hangingPunct="1">
              <a:buNone/>
              <a:defRPr sz="1600" kern="1200">
                <a:solidFill>
                  <a:schemeClr val="tx1">
                    <a:tint val="75000"/>
                  </a:schemeClr>
                </a:solidFill>
                <a:latin typeface="+mn-lt"/>
                <a:ea typeface="+mn-ea"/>
                <a:cs typeface="+mn-cs"/>
              </a:defRPr>
            </a:lvl7pPr>
            <a:lvl8pPr marL="3200400" indent="0" algn="l" defTabSz="914400" rtl="0" eaLnBrk="1" latinLnBrk="0" hangingPunct="1">
              <a:buNone/>
              <a:defRPr sz="1600" kern="1200">
                <a:solidFill>
                  <a:schemeClr val="tx1">
                    <a:tint val="75000"/>
                  </a:schemeClr>
                </a:solidFill>
                <a:latin typeface="+mn-lt"/>
                <a:ea typeface="+mn-ea"/>
                <a:cs typeface="+mn-cs"/>
              </a:defRPr>
            </a:lvl8pPr>
            <a:lvl9pPr marL="3657600" indent="0" algn="l" defTabSz="914400" rtl="0" eaLnBrk="1" latinLnBrk="0" hangingPunct="1">
              <a:buNone/>
              <a:defRPr sz="1600" kern="1200">
                <a:solidFill>
                  <a:schemeClr val="tx1">
                    <a:tint val="75000"/>
                  </a:schemeClr>
                </a:solidFill>
                <a:latin typeface="+mn-lt"/>
                <a:ea typeface="+mn-ea"/>
                <a:cs typeface="+mn-cs"/>
              </a:defRPr>
            </a:lvl9pPr>
          </a:lstStyle>
          <a:p>
            <a:r>
              <a:rPr lang="en-US" sz="3200" dirty="0"/>
              <a:t>Strategy 9: Green Power Corridor Framework</a:t>
            </a:r>
          </a:p>
        </p:txBody>
      </p:sp>
      <p:pic>
        <p:nvPicPr>
          <p:cNvPr id="2" name="Picture 1" descr="A picture containing text, graphics, font, logo&#10;&#10;Description automatically generated">
            <a:extLst>
              <a:ext uri="{FF2B5EF4-FFF2-40B4-BE49-F238E27FC236}">
                <a16:creationId xmlns:a16="http://schemas.microsoft.com/office/drawing/2014/main" id="{1C1F6AE8-B461-8D0B-9519-1ED7354C4FB1}"/>
              </a:ext>
            </a:extLst>
          </p:cNvPr>
          <p:cNvPicPr>
            <a:picLocks noChangeAspect="1"/>
          </p:cNvPicPr>
          <p:nvPr/>
        </p:nvPicPr>
        <p:blipFill>
          <a:blip r:embed="rId4"/>
          <a:stretch>
            <a:fillRect/>
          </a:stretch>
        </p:blipFill>
        <p:spPr>
          <a:xfrm>
            <a:off x="10293193" y="527169"/>
            <a:ext cx="1667564" cy="520967"/>
          </a:xfrm>
          <a:prstGeom prst="rect">
            <a:avLst/>
          </a:prstGeom>
        </p:spPr>
      </p:pic>
      <p:graphicFrame>
        <p:nvGraphicFramePr>
          <p:cNvPr id="8" name="Diagram 7">
            <a:extLst>
              <a:ext uri="{FF2B5EF4-FFF2-40B4-BE49-F238E27FC236}">
                <a16:creationId xmlns:a16="http://schemas.microsoft.com/office/drawing/2014/main" id="{4634866A-CA42-1CB1-AAD3-B0BEBA8DE5D7}"/>
              </a:ext>
            </a:extLst>
          </p:cNvPr>
          <p:cNvGraphicFramePr/>
          <p:nvPr/>
        </p:nvGraphicFramePr>
        <p:xfrm>
          <a:off x="223254" y="1973179"/>
          <a:ext cx="6033167" cy="43915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a:extLst>
              <a:ext uri="{FF2B5EF4-FFF2-40B4-BE49-F238E27FC236}">
                <a16:creationId xmlns:a16="http://schemas.microsoft.com/office/drawing/2014/main" id="{3AFD97AE-F86C-5239-B9D2-85B58FD6F94E}"/>
              </a:ext>
            </a:extLst>
          </p:cNvPr>
          <p:cNvSpPr txBox="1"/>
          <p:nvPr/>
        </p:nvSpPr>
        <p:spPr>
          <a:xfrm>
            <a:off x="6401603" y="1973179"/>
            <a:ext cx="5790397" cy="4401205"/>
          </a:xfrm>
          <a:prstGeom prst="rect">
            <a:avLst/>
          </a:prstGeom>
          <a:noFill/>
        </p:spPr>
        <p:txBody>
          <a:bodyPr wrap="square" rtlCol="0">
            <a:spAutoFit/>
          </a:bodyPr>
          <a:lstStyle/>
          <a:p>
            <a:r>
              <a:rPr lang="en-US" sz="2800" b="1" dirty="0"/>
              <a:t>The GPC Framework aims to provide</a:t>
            </a:r>
          </a:p>
          <a:p>
            <a:pPr marL="342900" indent="-342900">
              <a:buFont typeface="Arial" panose="020B0604020202020204" pitchFamily="34" charset="0"/>
              <a:buChar char="•"/>
            </a:pPr>
            <a:r>
              <a:rPr lang="en-US" sz="2400" dirty="0"/>
              <a:t>Practical and relevant </a:t>
            </a:r>
            <a:r>
              <a:rPr lang="en-US" sz="2400" b="1" dirty="0"/>
              <a:t>principles</a:t>
            </a:r>
            <a:r>
              <a:rPr lang="en-US" sz="2400" dirty="0"/>
              <a:t> to guide the development of connectivity initiatives</a:t>
            </a:r>
          </a:p>
          <a:p>
            <a:pPr marL="342900" indent="-342900">
              <a:buFont typeface="Arial" panose="020B0604020202020204" pitchFamily="34" charset="0"/>
              <a:buChar char="•"/>
            </a:pPr>
            <a:r>
              <a:rPr lang="en-US" sz="2400" b="1" dirty="0"/>
              <a:t>Building blocks </a:t>
            </a:r>
            <a:r>
              <a:rPr lang="en-US" sz="2400" dirty="0"/>
              <a:t>to structure and orient connectivity initiatives</a:t>
            </a:r>
          </a:p>
          <a:p>
            <a:pPr marL="342900" indent="-342900">
              <a:buFont typeface="Arial" panose="020B0604020202020204" pitchFamily="34" charset="0"/>
              <a:buChar char="•"/>
            </a:pPr>
            <a:r>
              <a:rPr lang="en-US" sz="2400" dirty="0"/>
              <a:t>A set of </a:t>
            </a:r>
            <a:r>
              <a:rPr lang="en-US" sz="2400" b="1" dirty="0"/>
              <a:t>metrics</a:t>
            </a:r>
            <a:r>
              <a:rPr lang="en-US" sz="2400" dirty="0"/>
              <a:t> to enable the measurement of connectivity projects against relevant criteria (in development)</a:t>
            </a:r>
          </a:p>
          <a:p>
            <a:pPr marL="800100" lvl="1" indent="-342900">
              <a:buFont typeface="Arial" panose="020B0604020202020204" pitchFamily="34" charset="0"/>
              <a:buChar char="•"/>
            </a:pPr>
            <a:r>
              <a:rPr lang="en-US" sz="2000" dirty="0"/>
              <a:t>GEIDCO’s </a:t>
            </a:r>
            <a:r>
              <a:rPr lang="en-US" sz="2000" b="1" dirty="0"/>
              <a:t>Global Energy Interconnection Development Index (GEIDI) </a:t>
            </a:r>
            <a:r>
              <a:rPr lang="en-US" sz="2000" dirty="0"/>
              <a:t>will be an important reference</a:t>
            </a:r>
          </a:p>
        </p:txBody>
      </p:sp>
    </p:spTree>
    <p:extLst>
      <p:ext uri="{BB962C8B-B14F-4D97-AF65-F5344CB8AC3E}">
        <p14:creationId xmlns:p14="http://schemas.microsoft.com/office/powerpoint/2010/main" val="2076322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9878909-0BE5-8349-A5AE-7A4CE6153D90}"/>
              </a:ext>
            </a:extLst>
          </p:cNvPr>
          <p:cNvGrpSpPr/>
          <p:nvPr/>
        </p:nvGrpSpPr>
        <p:grpSpPr>
          <a:xfrm>
            <a:off x="0" y="-1187"/>
            <a:ext cx="12192000" cy="6859187"/>
            <a:chOff x="0" y="-1187"/>
            <a:chExt cx="12192000" cy="6859187"/>
          </a:xfrm>
        </p:grpSpPr>
        <p:sp>
          <p:nvSpPr>
            <p:cNvPr id="4" name="Rectangle 3">
              <a:extLst>
                <a:ext uri="{FF2B5EF4-FFF2-40B4-BE49-F238E27FC236}">
                  <a16:creationId xmlns:a16="http://schemas.microsoft.com/office/drawing/2014/main" id="{0C3831E3-1240-9D4D-901E-E3E8A5F8978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1">
              <a:extLst>
                <a:ext uri="{FF2B5EF4-FFF2-40B4-BE49-F238E27FC236}">
                  <a16:creationId xmlns:a16="http://schemas.microsoft.com/office/drawing/2014/main" id="{EA223A0E-C334-F046-B193-8DFD984DDFD8}"/>
                </a:ext>
              </a:extLst>
            </p:cNvPr>
            <p:cNvSpPr/>
            <p:nvPr/>
          </p:nvSpPr>
          <p:spPr>
            <a:xfrm>
              <a:off x="0" y="6010656"/>
              <a:ext cx="12192000" cy="847344"/>
            </a:xfrm>
            <a:custGeom>
              <a:avLst/>
              <a:gdLst>
                <a:gd name="connsiteX0" fmla="*/ 0 w 12192000"/>
                <a:gd name="connsiteY0" fmla="*/ 0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0 h 847344"/>
                <a:gd name="connsiteX0" fmla="*/ 0 w 12192000"/>
                <a:gd name="connsiteY0" fmla="*/ 546754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546754 h 84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7344">
                  <a:moveTo>
                    <a:pt x="0" y="546754"/>
                  </a:moveTo>
                  <a:lnTo>
                    <a:pt x="12192000" y="0"/>
                  </a:lnTo>
                  <a:lnTo>
                    <a:pt x="12192000" y="847344"/>
                  </a:lnTo>
                  <a:lnTo>
                    <a:pt x="0" y="847344"/>
                  </a:lnTo>
                  <a:lnTo>
                    <a:pt x="0" y="546754"/>
                  </a:lnTo>
                  <a:close/>
                </a:path>
              </a:pathLst>
            </a:custGeom>
            <a:solidFill>
              <a:srgbClr val="0068B8"/>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7D4513-665B-D044-83F9-93328731DB34}"/>
                </a:ext>
              </a:extLst>
            </p:cNvPr>
            <p:cNvPicPr>
              <a:picLocks noChangeAspect="1"/>
            </p:cNvPicPr>
            <p:nvPr/>
          </p:nvPicPr>
          <p:blipFill>
            <a:blip r:embed="rId2"/>
            <a:stretch>
              <a:fillRect/>
            </a:stretch>
          </p:blipFill>
          <p:spPr>
            <a:xfrm>
              <a:off x="0" y="-1187"/>
              <a:ext cx="12192000" cy="197006"/>
            </a:xfrm>
            <a:prstGeom prst="rect">
              <a:avLst/>
            </a:prstGeom>
          </p:spPr>
        </p:pic>
      </p:grpSp>
      <p:pic>
        <p:nvPicPr>
          <p:cNvPr id="3" name="Picture 2" descr="A picture containing text, graphics, font, logo&#10;&#10;Description automatically generated">
            <a:extLst>
              <a:ext uri="{FF2B5EF4-FFF2-40B4-BE49-F238E27FC236}">
                <a16:creationId xmlns:a16="http://schemas.microsoft.com/office/drawing/2014/main" id="{BAE75216-7D7F-8697-2624-8C88C765B53A}"/>
              </a:ext>
            </a:extLst>
          </p:cNvPr>
          <p:cNvPicPr>
            <a:picLocks noChangeAspect="1"/>
          </p:cNvPicPr>
          <p:nvPr/>
        </p:nvPicPr>
        <p:blipFill>
          <a:blip r:embed="rId3"/>
          <a:stretch>
            <a:fillRect/>
          </a:stretch>
        </p:blipFill>
        <p:spPr>
          <a:xfrm>
            <a:off x="2195639" y="2210481"/>
            <a:ext cx="7800722" cy="2437038"/>
          </a:xfrm>
          <a:prstGeom prst="rect">
            <a:avLst/>
          </a:prstGeom>
        </p:spPr>
      </p:pic>
    </p:spTree>
    <p:extLst>
      <p:ext uri="{BB962C8B-B14F-4D97-AF65-F5344CB8AC3E}">
        <p14:creationId xmlns:p14="http://schemas.microsoft.com/office/powerpoint/2010/main" val="64625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FEABBFB-C936-454B-B3D1-7855DB703489}"/>
              </a:ext>
            </a:extLst>
          </p:cNvPr>
          <p:cNvSpPr/>
          <p:nvPr/>
        </p:nvSpPr>
        <p:spPr>
          <a:xfrm>
            <a:off x="0" y="0"/>
            <a:ext cx="12192000" cy="1816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91AC420-A25E-A34A-AADB-0FDF8FC9BC3C}"/>
              </a:ext>
            </a:extLst>
          </p:cNvPr>
          <p:cNvSpPr/>
          <p:nvPr/>
        </p:nvSpPr>
        <p:spPr>
          <a:xfrm>
            <a:off x="620057" y="2349089"/>
            <a:ext cx="302079" cy="302079"/>
          </a:xfrm>
          <a:prstGeom prst="rect">
            <a:avLst/>
          </a:prstGeom>
          <a:solidFill>
            <a:srgbClr val="006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977288F-B79F-924D-91ED-4803CB87394D}"/>
              </a:ext>
            </a:extLst>
          </p:cNvPr>
          <p:cNvSpPr/>
          <p:nvPr/>
        </p:nvSpPr>
        <p:spPr>
          <a:xfrm>
            <a:off x="624383" y="3859992"/>
            <a:ext cx="302079" cy="3020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7C0067A8-9FCB-E24C-84F1-7FF72F68607C}"/>
              </a:ext>
            </a:extLst>
          </p:cNvPr>
          <p:cNvSpPr/>
          <p:nvPr/>
        </p:nvSpPr>
        <p:spPr>
          <a:xfrm flipH="1" flipV="1">
            <a:off x="0" y="0"/>
            <a:ext cx="12192000" cy="759926"/>
          </a:xfrm>
          <a:custGeom>
            <a:avLst/>
            <a:gdLst>
              <a:gd name="connsiteX0" fmla="*/ 0 w 12192000"/>
              <a:gd name="connsiteY0" fmla="*/ 0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0 h 847344"/>
              <a:gd name="connsiteX0" fmla="*/ 0 w 12192000"/>
              <a:gd name="connsiteY0" fmla="*/ 546754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546754 h 84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7344">
                <a:moveTo>
                  <a:pt x="0" y="546754"/>
                </a:moveTo>
                <a:lnTo>
                  <a:pt x="12192000" y="0"/>
                </a:lnTo>
                <a:lnTo>
                  <a:pt x="12192000" y="847344"/>
                </a:lnTo>
                <a:lnTo>
                  <a:pt x="0" y="847344"/>
                </a:lnTo>
                <a:lnTo>
                  <a:pt x="0" y="546754"/>
                </a:lnTo>
                <a:close/>
              </a:path>
            </a:pathLst>
          </a:custGeom>
          <a:solidFill>
            <a:srgbClr val="0068B8"/>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9E53B24C-791B-0C40-8535-26E605C94CFB}"/>
              </a:ext>
            </a:extLst>
          </p:cNvPr>
          <p:cNvSpPr txBox="1">
            <a:spLocks/>
          </p:cNvSpPr>
          <p:nvPr/>
        </p:nvSpPr>
        <p:spPr>
          <a:xfrm>
            <a:off x="1191201" y="3437119"/>
            <a:ext cx="4572601" cy="952002"/>
          </a:xfrm>
          <a:prstGeom prst="rect">
            <a:avLst/>
          </a:prstGeom>
        </p:spPr>
        <p:txBody>
          <a:bodyPr vert="horz" lIns="91440" tIns="45720" rIns="91440" bIns="45720" rtlCol="0" anchor="ctr"/>
          <a:lstStyle>
            <a:defPPr>
              <a:defRPr lang="en-TH"/>
            </a:defPPr>
            <a:lvl1pPr marL="0" indent="0" algn="ctr" defTabSz="914400" rtl="0" eaLnBrk="1" latinLnBrk="0" hangingPunct="1">
              <a:buNone/>
              <a:defRPr sz="1200" b="0" kern="1200">
                <a:solidFill>
                  <a:schemeClr val="tx1">
                    <a:tint val="75000"/>
                  </a:schemeClr>
                </a:solidFill>
                <a:latin typeface="+mn-lt"/>
                <a:ea typeface="+mn-ea"/>
                <a:cs typeface="+mn-cs"/>
              </a:defRPr>
            </a:lvl1pPr>
            <a:lvl2pPr marL="457200" indent="0" algn="l" defTabSz="914400" rtl="0" eaLnBrk="1" latinLnBrk="0" hangingPunct="1">
              <a:buNone/>
              <a:defRPr sz="1400" kern="1200">
                <a:solidFill>
                  <a:schemeClr val="tx1"/>
                </a:solidFill>
                <a:latin typeface="+mn-lt"/>
                <a:ea typeface="+mn-ea"/>
                <a:cs typeface="+mn-cs"/>
              </a:defRPr>
            </a:lvl2pPr>
            <a:lvl3pPr marL="914400" indent="0" algn="l" defTabSz="914400" rtl="0" eaLnBrk="1" latinLnBrk="0" hangingPunct="1">
              <a:buNone/>
              <a:defRPr sz="1200" kern="1200">
                <a:solidFill>
                  <a:schemeClr val="tx1"/>
                </a:solidFill>
                <a:latin typeface="+mn-lt"/>
                <a:ea typeface="+mn-ea"/>
                <a:cs typeface="+mn-cs"/>
              </a:defRPr>
            </a:lvl3pPr>
            <a:lvl4pPr marL="1371600" indent="0" algn="l" defTabSz="914400" rtl="0" eaLnBrk="1" latinLnBrk="0" hangingPunct="1">
              <a:buNone/>
              <a:defRPr sz="1000" kern="1200">
                <a:solidFill>
                  <a:schemeClr val="tx1"/>
                </a:solidFill>
                <a:latin typeface="+mn-lt"/>
                <a:ea typeface="+mn-ea"/>
                <a:cs typeface="+mn-cs"/>
              </a:defRPr>
            </a:lvl4pPr>
            <a:lvl5pPr marL="1828800" indent="0" algn="l" defTabSz="914400" rtl="0" eaLnBrk="1" latinLnBrk="0" hangingPunct="1">
              <a:buNone/>
              <a:defRPr sz="1000" kern="1200">
                <a:solidFill>
                  <a:schemeClr val="tx1"/>
                </a:solidFill>
                <a:latin typeface="+mn-lt"/>
                <a:ea typeface="+mn-ea"/>
                <a:cs typeface="+mn-cs"/>
              </a:defRPr>
            </a:lvl5pPr>
            <a:lvl6pPr marL="2286000" indent="0" algn="l" defTabSz="914400" rtl="0" eaLnBrk="1" latinLnBrk="0" hangingPunct="1">
              <a:buNone/>
              <a:defRPr sz="1000" kern="1200">
                <a:solidFill>
                  <a:schemeClr val="tx1"/>
                </a:solidFill>
                <a:latin typeface="+mn-lt"/>
                <a:ea typeface="+mn-ea"/>
                <a:cs typeface="+mn-cs"/>
              </a:defRPr>
            </a:lvl6pPr>
            <a:lvl7pPr marL="2743200" indent="0" algn="l" defTabSz="914400" rtl="0" eaLnBrk="1" latinLnBrk="0" hangingPunct="1">
              <a:buNone/>
              <a:defRPr sz="1000" kern="1200">
                <a:solidFill>
                  <a:schemeClr val="tx1"/>
                </a:solidFill>
                <a:latin typeface="+mn-lt"/>
                <a:ea typeface="+mn-ea"/>
                <a:cs typeface="+mn-cs"/>
              </a:defRPr>
            </a:lvl7pPr>
            <a:lvl8pPr marL="3200400" indent="0" algn="l" defTabSz="914400" rtl="0" eaLnBrk="1" latinLnBrk="0" hangingPunct="1">
              <a:buNone/>
              <a:defRPr sz="1000" kern="1200">
                <a:solidFill>
                  <a:schemeClr val="tx1"/>
                </a:solidFill>
                <a:latin typeface="+mn-lt"/>
                <a:ea typeface="+mn-ea"/>
                <a:cs typeface="+mn-cs"/>
              </a:defRPr>
            </a:lvl8pPr>
            <a:lvl9pPr marL="3657600" indent="0" algn="l" defTabSz="914400" rtl="0" eaLnBrk="1" latinLnBrk="0" hangingPunct="1">
              <a:buNone/>
              <a:defRPr sz="1000" kern="1200">
                <a:solidFill>
                  <a:schemeClr val="tx1"/>
                </a:solidFill>
                <a:latin typeface="+mn-lt"/>
                <a:ea typeface="+mn-ea"/>
                <a:cs typeface="+mn-cs"/>
              </a:defRPr>
            </a:lvl9pPr>
          </a:lstStyle>
          <a:p>
            <a:pPr algn="l"/>
            <a:endParaRPr lang="en-US" dirty="0"/>
          </a:p>
        </p:txBody>
      </p:sp>
      <p:sp>
        <p:nvSpPr>
          <p:cNvPr id="10" name="Text Placeholder 2">
            <a:extLst>
              <a:ext uri="{FF2B5EF4-FFF2-40B4-BE49-F238E27FC236}">
                <a16:creationId xmlns:a16="http://schemas.microsoft.com/office/drawing/2014/main" id="{A834F98D-141A-3F4D-91F7-AD26ACD8DBCC}"/>
              </a:ext>
            </a:extLst>
          </p:cNvPr>
          <p:cNvSpPr txBox="1">
            <a:spLocks/>
          </p:cNvSpPr>
          <p:nvPr/>
        </p:nvSpPr>
        <p:spPr>
          <a:xfrm>
            <a:off x="1183065" y="3051864"/>
            <a:ext cx="4371574" cy="345578"/>
          </a:xfrm>
          <a:prstGeom prst="rect">
            <a:avLst/>
          </a:prstGeom>
        </p:spPr>
        <p:txBody>
          <a:bodyPr vert="horz" lIns="91440" tIns="45720" rIns="91440" bIns="45720" rtlCol="0" anchor="ctr"/>
          <a:lstStyle>
            <a:defPPr>
              <a:defRPr lang="en-TH"/>
            </a:defPPr>
            <a:lvl1pPr marL="0" indent="0" algn="r" defTabSz="914400" rtl="0" eaLnBrk="1" latinLnBrk="0" hangingPunct="1">
              <a:buNone/>
              <a:defRPr sz="1800" kern="1200">
                <a:solidFill>
                  <a:schemeClr val="tx1">
                    <a:lumMod val="85000"/>
                    <a:lumOff val="15000"/>
                  </a:schemeClr>
                </a:solidFill>
                <a:latin typeface="+mn-lt"/>
                <a:ea typeface="+mn-ea"/>
                <a:cs typeface="+mn-cs"/>
              </a:defRPr>
            </a:lvl1pPr>
            <a:lvl2pPr marL="457200" indent="0" algn="l" defTabSz="914400" rtl="0" eaLnBrk="1" latinLnBrk="0" hangingPunct="1">
              <a:buNone/>
              <a:defRPr sz="2000" kern="1200">
                <a:solidFill>
                  <a:schemeClr val="tx1">
                    <a:tint val="75000"/>
                  </a:schemeClr>
                </a:solidFill>
                <a:latin typeface="+mn-lt"/>
                <a:ea typeface="+mn-ea"/>
                <a:cs typeface="+mn-cs"/>
              </a:defRPr>
            </a:lvl2pPr>
            <a:lvl3pPr marL="914400" indent="0" algn="l" defTabSz="914400" rtl="0" eaLnBrk="1" latinLnBrk="0" hangingPunct="1">
              <a:buNone/>
              <a:defRPr sz="1800" kern="1200">
                <a:solidFill>
                  <a:schemeClr val="tx1">
                    <a:tint val="75000"/>
                  </a:schemeClr>
                </a:solidFill>
                <a:latin typeface="+mn-lt"/>
                <a:ea typeface="+mn-ea"/>
                <a:cs typeface="+mn-cs"/>
              </a:defRPr>
            </a:lvl3pPr>
            <a:lvl4pPr marL="1371600" indent="0" algn="l" defTabSz="914400" rtl="0" eaLnBrk="1" latinLnBrk="0" hangingPunct="1">
              <a:buNone/>
              <a:defRPr sz="1600" kern="1200">
                <a:solidFill>
                  <a:schemeClr val="tx1">
                    <a:tint val="75000"/>
                  </a:schemeClr>
                </a:solidFill>
                <a:latin typeface="+mn-lt"/>
                <a:ea typeface="+mn-ea"/>
                <a:cs typeface="+mn-cs"/>
              </a:defRPr>
            </a:lvl4pPr>
            <a:lvl5pPr marL="1828800" indent="0" algn="l" defTabSz="914400" rtl="0" eaLnBrk="1" latinLnBrk="0" hangingPunct="1">
              <a:buNone/>
              <a:defRPr sz="1600" kern="1200">
                <a:solidFill>
                  <a:schemeClr val="tx1">
                    <a:tint val="75000"/>
                  </a:schemeClr>
                </a:solidFill>
                <a:latin typeface="+mn-lt"/>
                <a:ea typeface="+mn-ea"/>
                <a:cs typeface="+mn-cs"/>
              </a:defRPr>
            </a:lvl5pPr>
            <a:lvl6pPr marL="2286000" indent="0" algn="l" defTabSz="914400" rtl="0" eaLnBrk="1" latinLnBrk="0" hangingPunct="1">
              <a:buNone/>
              <a:defRPr sz="1600" kern="1200">
                <a:solidFill>
                  <a:schemeClr val="tx1">
                    <a:tint val="75000"/>
                  </a:schemeClr>
                </a:solidFill>
                <a:latin typeface="+mn-lt"/>
                <a:ea typeface="+mn-ea"/>
                <a:cs typeface="+mn-cs"/>
              </a:defRPr>
            </a:lvl6pPr>
            <a:lvl7pPr marL="2743200" indent="0" algn="l" defTabSz="914400" rtl="0" eaLnBrk="1" latinLnBrk="0" hangingPunct="1">
              <a:buNone/>
              <a:defRPr sz="1600" kern="1200">
                <a:solidFill>
                  <a:schemeClr val="tx1">
                    <a:tint val="75000"/>
                  </a:schemeClr>
                </a:solidFill>
                <a:latin typeface="+mn-lt"/>
                <a:ea typeface="+mn-ea"/>
                <a:cs typeface="+mn-cs"/>
              </a:defRPr>
            </a:lvl7pPr>
            <a:lvl8pPr marL="3200400" indent="0" algn="l" defTabSz="914400" rtl="0" eaLnBrk="1" latinLnBrk="0" hangingPunct="1">
              <a:buNone/>
              <a:defRPr sz="1600" kern="1200">
                <a:solidFill>
                  <a:schemeClr val="tx1">
                    <a:tint val="75000"/>
                  </a:schemeClr>
                </a:solidFill>
                <a:latin typeface="+mn-lt"/>
                <a:ea typeface="+mn-ea"/>
                <a:cs typeface="+mn-cs"/>
              </a:defRPr>
            </a:lvl8pPr>
            <a:lvl9pPr marL="3657600" indent="0" algn="l" defTabSz="914400" rtl="0" eaLnBrk="1" latinLnBrk="0" hangingPunct="1">
              <a:buNone/>
              <a:defRPr sz="1600" kern="1200">
                <a:solidFill>
                  <a:schemeClr val="tx1">
                    <a:tint val="75000"/>
                  </a:schemeClr>
                </a:solidFill>
                <a:latin typeface="+mn-lt"/>
                <a:ea typeface="+mn-ea"/>
                <a:cs typeface="+mn-cs"/>
              </a:defRPr>
            </a:lvl9pPr>
          </a:lstStyle>
          <a:p>
            <a:pPr algn="l"/>
            <a:endParaRPr lang="en-US" b="1" dirty="0"/>
          </a:p>
        </p:txBody>
      </p:sp>
      <p:sp>
        <p:nvSpPr>
          <p:cNvPr id="11" name="Text Placeholder 2">
            <a:extLst>
              <a:ext uri="{FF2B5EF4-FFF2-40B4-BE49-F238E27FC236}">
                <a16:creationId xmlns:a16="http://schemas.microsoft.com/office/drawing/2014/main" id="{792B217C-1212-6F42-8EB1-043D9F2A973C}"/>
              </a:ext>
            </a:extLst>
          </p:cNvPr>
          <p:cNvSpPr txBox="1">
            <a:spLocks/>
          </p:cNvSpPr>
          <p:nvPr/>
        </p:nvSpPr>
        <p:spPr>
          <a:xfrm>
            <a:off x="956888" y="3183300"/>
            <a:ext cx="6186908" cy="19700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400" b="0" i="0" dirty="0">
                <a:solidFill>
                  <a:srgbClr val="4D4D4D"/>
                </a:solidFill>
                <a:effectLst/>
                <a:latin typeface="Roboto" panose="02000000000000000000" pitchFamily="2" charset="0"/>
              </a:rPr>
              <a:t>The ESCAP secretariat supports inclusive, resilient and sustainable development by generating action-oriented knowledge, and by providing technical assistance and capacity-building services</a:t>
            </a:r>
            <a:endParaRPr lang="en-US" sz="24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20" name="Picture 19">
            <a:extLst>
              <a:ext uri="{FF2B5EF4-FFF2-40B4-BE49-F238E27FC236}">
                <a16:creationId xmlns:a16="http://schemas.microsoft.com/office/drawing/2014/main" id="{E38A456C-8345-154A-89A2-9C73C2E3F9E3}"/>
              </a:ext>
            </a:extLst>
          </p:cNvPr>
          <p:cNvPicPr>
            <a:picLocks noChangeAspect="1"/>
          </p:cNvPicPr>
          <p:nvPr/>
        </p:nvPicPr>
        <p:blipFill>
          <a:blip r:embed="rId2"/>
          <a:stretch>
            <a:fillRect/>
          </a:stretch>
        </p:blipFill>
        <p:spPr>
          <a:xfrm>
            <a:off x="0" y="6669158"/>
            <a:ext cx="12192000" cy="197006"/>
          </a:xfrm>
          <a:prstGeom prst="rect">
            <a:avLst/>
          </a:prstGeom>
        </p:spPr>
      </p:pic>
      <p:sp>
        <p:nvSpPr>
          <p:cNvPr id="21" name="Text Placeholder 2">
            <a:extLst>
              <a:ext uri="{FF2B5EF4-FFF2-40B4-BE49-F238E27FC236}">
                <a16:creationId xmlns:a16="http://schemas.microsoft.com/office/drawing/2014/main" id="{B333C2E1-5FBC-E440-8469-F47C5D93A56C}"/>
              </a:ext>
            </a:extLst>
          </p:cNvPr>
          <p:cNvSpPr txBox="1">
            <a:spLocks/>
          </p:cNvSpPr>
          <p:nvPr/>
        </p:nvSpPr>
        <p:spPr>
          <a:xfrm>
            <a:off x="699325" y="916047"/>
            <a:ext cx="8007947" cy="639989"/>
          </a:xfrm>
          <a:prstGeom prst="rect">
            <a:avLst/>
          </a:prstGeom>
        </p:spPr>
        <p:txBody>
          <a:bodyPr vert="horz" lIns="91440" tIns="45720" rIns="91440" bIns="45720" rtlCol="0" anchor="ctr"/>
          <a:lstStyle>
            <a:defPPr>
              <a:defRPr lang="en-TH"/>
            </a:defPPr>
            <a:lvl1pPr marL="0" indent="0" algn="l" defTabSz="914400" rtl="0" eaLnBrk="1" latinLnBrk="0" hangingPunct="1">
              <a:buNone/>
              <a:defRPr sz="3600" b="1"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457200" indent="0" algn="l" defTabSz="914400" rtl="0" eaLnBrk="1" latinLnBrk="0" hangingPunct="1">
              <a:buNone/>
              <a:defRPr sz="2000" kern="1200">
                <a:solidFill>
                  <a:schemeClr val="tx1">
                    <a:tint val="75000"/>
                  </a:schemeClr>
                </a:solidFill>
                <a:latin typeface="+mn-lt"/>
                <a:ea typeface="+mn-ea"/>
                <a:cs typeface="+mn-cs"/>
              </a:defRPr>
            </a:lvl2pPr>
            <a:lvl3pPr marL="914400" indent="0" algn="l" defTabSz="914400" rtl="0" eaLnBrk="1" latinLnBrk="0" hangingPunct="1">
              <a:buNone/>
              <a:defRPr sz="1800" kern="1200">
                <a:solidFill>
                  <a:schemeClr val="tx1">
                    <a:tint val="75000"/>
                  </a:schemeClr>
                </a:solidFill>
                <a:latin typeface="+mn-lt"/>
                <a:ea typeface="+mn-ea"/>
                <a:cs typeface="+mn-cs"/>
              </a:defRPr>
            </a:lvl3pPr>
            <a:lvl4pPr marL="1371600" indent="0" algn="l" defTabSz="914400" rtl="0" eaLnBrk="1" latinLnBrk="0" hangingPunct="1">
              <a:buNone/>
              <a:defRPr sz="1600" kern="1200">
                <a:solidFill>
                  <a:schemeClr val="tx1">
                    <a:tint val="75000"/>
                  </a:schemeClr>
                </a:solidFill>
                <a:latin typeface="+mn-lt"/>
                <a:ea typeface="+mn-ea"/>
                <a:cs typeface="+mn-cs"/>
              </a:defRPr>
            </a:lvl4pPr>
            <a:lvl5pPr marL="1828800" indent="0" algn="l" defTabSz="914400" rtl="0" eaLnBrk="1" latinLnBrk="0" hangingPunct="1">
              <a:buNone/>
              <a:defRPr sz="1600" kern="1200">
                <a:solidFill>
                  <a:schemeClr val="tx1">
                    <a:tint val="75000"/>
                  </a:schemeClr>
                </a:solidFill>
                <a:latin typeface="+mn-lt"/>
                <a:ea typeface="+mn-ea"/>
                <a:cs typeface="+mn-cs"/>
              </a:defRPr>
            </a:lvl5pPr>
            <a:lvl6pPr marL="2286000" indent="0" algn="l" defTabSz="914400" rtl="0" eaLnBrk="1" latinLnBrk="0" hangingPunct="1">
              <a:buNone/>
              <a:defRPr sz="1600" kern="1200">
                <a:solidFill>
                  <a:schemeClr val="tx1">
                    <a:tint val="75000"/>
                  </a:schemeClr>
                </a:solidFill>
                <a:latin typeface="+mn-lt"/>
                <a:ea typeface="+mn-ea"/>
                <a:cs typeface="+mn-cs"/>
              </a:defRPr>
            </a:lvl6pPr>
            <a:lvl7pPr marL="2743200" indent="0" algn="l" defTabSz="914400" rtl="0" eaLnBrk="1" latinLnBrk="0" hangingPunct="1">
              <a:buNone/>
              <a:defRPr sz="1600" kern="1200">
                <a:solidFill>
                  <a:schemeClr val="tx1">
                    <a:tint val="75000"/>
                  </a:schemeClr>
                </a:solidFill>
                <a:latin typeface="+mn-lt"/>
                <a:ea typeface="+mn-ea"/>
                <a:cs typeface="+mn-cs"/>
              </a:defRPr>
            </a:lvl7pPr>
            <a:lvl8pPr marL="3200400" indent="0" algn="l" defTabSz="914400" rtl="0" eaLnBrk="1" latinLnBrk="0" hangingPunct="1">
              <a:buNone/>
              <a:defRPr sz="1600" kern="1200">
                <a:solidFill>
                  <a:schemeClr val="tx1">
                    <a:tint val="75000"/>
                  </a:schemeClr>
                </a:solidFill>
                <a:latin typeface="+mn-lt"/>
                <a:ea typeface="+mn-ea"/>
                <a:cs typeface="+mn-cs"/>
              </a:defRPr>
            </a:lvl8pPr>
            <a:lvl9pPr marL="3657600" indent="0" algn="l" defTabSz="914400" rtl="0" eaLnBrk="1" latinLnBrk="0" hangingPunct="1">
              <a:buNone/>
              <a:defRPr sz="1600" kern="1200">
                <a:solidFill>
                  <a:schemeClr val="tx1">
                    <a:tint val="75000"/>
                  </a:schemeClr>
                </a:solidFill>
                <a:latin typeface="+mn-lt"/>
                <a:ea typeface="+mn-ea"/>
                <a:cs typeface="+mn-cs"/>
              </a:defRPr>
            </a:lvl9pPr>
          </a:lstStyle>
          <a:p>
            <a:r>
              <a:rPr lang="en-US" dirty="0"/>
              <a:t>The Economic and Social Commission for Asia and the Pacific </a:t>
            </a:r>
          </a:p>
        </p:txBody>
      </p:sp>
      <p:pic>
        <p:nvPicPr>
          <p:cNvPr id="2" name="Picture 1" descr="A picture containing text, graphics, font, logo&#10;&#10;Description automatically generated">
            <a:extLst>
              <a:ext uri="{FF2B5EF4-FFF2-40B4-BE49-F238E27FC236}">
                <a16:creationId xmlns:a16="http://schemas.microsoft.com/office/drawing/2014/main" id="{1C1F6AE8-B461-8D0B-9519-1ED7354C4FB1}"/>
              </a:ext>
            </a:extLst>
          </p:cNvPr>
          <p:cNvPicPr>
            <a:picLocks noChangeAspect="1"/>
          </p:cNvPicPr>
          <p:nvPr/>
        </p:nvPicPr>
        <p:blipFill>
          <a:blip r:embed="rId3"/>
          <a:stretch>
            <a:fillRect/>
          </a:stretch>
        </p:blipFill>
        <p:spPr>
          <a:xfrm>
            <a:off x="10293193" y="527169"/>
            <a:ext cx="1667564" cy="520967"/>
          </a:xfrm>
          <a:prstGeom prst="rect">
            <a:avLst/>
          </a:prstGeom>
        </p:spPr>
      </p:pic>
      <p:sp>
        <p:nvSpPr>
          <p:cNvPr id="6" name="Text Placeholder 3">
            <a:extLst>
              <a:ext uri="{FF2B5EF4-FFF2-40B4-BE49-F238E27FC236}">
                <a16:creationId xmlns:a16="http://schemas.microsoft.com/office/drawing/2014/main" id="{D42648F2-7BB1-E6A1-057E-47FF6813FE8B}"/>
              </a:ext>
            </a:extLst>
          </p:cNvPr>
          <p:cNvSpPr txBox="1">
            <a:spLocks/>
          </p:cNvSpPr>
          <p:nvPr/>
        </p:nvSpPr>
        <p:spPr>
          <a:xfrm>
            <a:off x="956888" y="1935620"/>
            <a:ext cx="6237628" cy="51673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b="0" i="0" dirty="0">
                <a:solidFill>
                  <a:srgbClr val="4D4D4D"/>
                </a:solidFill>
                <a:effectLst/>
                <a:latin typeface="Roboto" panose="02000000000000000000" pitchFamily="2" charset="0"/>
              </a:rPr>
              <a:t>The Commission promotes cooperation among its 53 member States and 9 associate members</a:t>
            </a:r>
            <a:endParaRPr lang="en-US" dirty="0"/>
          </a:p>
        </p:txBody>
      </p:sp>
      <p:sp>
        <p:nvSpPr>
          <p:cNvPr id="12" name="Rectangle 11">
            <a:extLst>
              <a:ext uri="{FF2B5EF4-FFF2-40B4-BE49-F238E27FC236}">
                <a16:creationId xmlns:a16="http://schemas.microsoft.com/office/drawing/2014/main" id="{6546633A-7ABE-136B-9FB2-AF14E6CA55C9}"/>
              </a:ext>
            </a:extLst>
          </p:cNvPr>
          <p:cNvSpPr/>
          <p:nvPr/>
        </p:nvSpPr>
        <p:spPr>
          <a:xfrm>
            <a:off x="620197" y="5626323"/>
            <a:ext cx="302079" cy="302079"/>
          </a:xfrm>
          <a:prstGeom prst="rect">
            <a:avLst/>
          </a:prstGeom>
          <a:solidFill>
            <a:srgbClr val="006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CEFAA61-B42D-EE95-1598-3BCA7C258EF3}"/>
              </a:ext>
            </a:extLst>
          </p:cNvPr>
          <p:cNvSpPr txBox="1"/>
          <p:nvPr/>
        </p:nvSpPr>
        <p:spPr>
          <a:xfrm>
            <a:off x="926462" y="5038104"/>
            <a:ext cx="6416034" cy="1421928"/>
          </a:xfrm>
          <a:prstGeom prst="rect">
            <a:avLst/>
          </a:prstGeom>
          <a:noFill/>
        </p:spPr>
        <p:txBody>
          <a:bodyPr wrap="square">
            <a:spAutoFit/>
          </a:bodyPr>
          <a:lstStyle/>
          <a:p>
            <a:pPr>
              <a:lnSpc>
                <a:spcPct val="90000"/>
              </a:lnSpc>
              <a:spcBef>
                <a:spcPts val="1000"/>
              </a:spcBef>
            </a:pPr>
            <a:r>
              <a:rPr lang="en-US" sz="2400" b="0" i="0" dirty="0">
                <a:solidFill>
                  <a:srgbClr val="4D4D4D"/>
                </a:solidFill>
                <a:effectLst/>
                <a:latin typeface="Roboto" panose="02000000000000000000" pitchFamily="2" charset="0"/>
              </a:rPr>
              <a:t>The ESCAP secretariat supports</a:t>
            </a:r>
            <a:r>
              <a:rPr lang="en-US" sz="2400" dirty="0">
                <a:solidFill>
                  <a:srgbClr val="4D4D4D"/>
                </a:solidFill>
                <a:latin typeface="Roboto" panose="02000000000000000000" pitchFamily="2" charset="0"/>
              </a:rPr>
              <a:t> countries in achievement of national development objectives and the implementation of the 2030 Agenda for Sustainable Development</a:t>
            </a:r>
          </a:p>
        </p:txBody>
      </p:sp>
      <p:pic>
        <p:nvPicPr>
          <p:cNvPr id="3" name="Picture 2">
            <a:extLst>
              <a:ext uri="{FF2B5EF4-FFF2-40B4-BE49-F238E27FC236}">
                <a16:creationId xmlns:a16="http://schemas.microsoft.com/office/drawing/2014/main" id="{70110028-6F3D-46E4-18E8-FD3C6D95C0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1226" y="2717080"/>
            <a:ext cx="5029531" cy="216347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010AA33-71F6-2171-F157-4FD5E0D97B55}"/>
              </a:ext>
            </a:extLst>
          </p:cNvPr>
          <p:cNvSpPr txBox="1"/>
          <p:nvPr/>
        </p:nvSpPr>
        <p:spPr>
          <a:xfrm>
            <a:off x="7721220" y="4853438"/>
            <a:ext cx="4070446" cy="369332"/>
          </a:xfrm>
          <a:prstGeom prst="rect">
            <a:avLst/>
          </a:prstGeom>
          <a:noFill/>
        </p:spPr>
        <p:txBody>
          <a:bodyPr wrap="square">
            <a:spAutoFit/>
          </a:bodyPr>
          <a:lstStyle/>
          <a:p>
            <a:r>
              <a:rPr lang="en-IN" sz="1800" dirty="0"/>
              <a:t>ESCAP building, Bangkok, Thailand </a:t>
            </a:r>
            <a:endParaRPr lang="en-US" dirty="0"/>
          </a:p>
        </p:txBody>
      </p:sp>
    </p:spTree>
    <p:extLst>
      <p:ext uri="{BB962C8B-B14F-4D97-AF65-F5344CB8AC3E}">
        <p14:creationId xmlns:p14="http://schemas.microsoft.com/office/powerpoint/2010/main" val="85225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FEABBFB-C936-454B-B3D1-7855DB703489}"/>
              </a:ext>
            </a:extLst>
          </p:cNvPr>
          <p:cNvSpPr/>
          <p:nvPr/>
        </p:nvSpPr>
        <p:spPr>
          <a:xfrm>
            <a:off x="0" y="0"/>
            <a:ext cx="12192000" cy="1816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7C0067A8-9FCB-E24C-84F1-7FF72F68607C}"/>
              </a:ext>
            </a:extLst>
          </p:cNvPr>
          <p:cNvSpPr/>
          <p:nvPr/>
        </p:nvSpPr>
        <p:spPr>
          <a:xfrm flipH="1" flipV="1">
            <a:off x="0" y="0"/>
            <a:ext cx="12192000" cy="759926"/>
          </a:xfrm>
          <a:custGeom>
            <a:avLst/>
            <a:gdLst>
              <a:gd name="connsiteX0" fmla="*/ 0 w 12192000"/>
              <a:gd name="connsiteY0" fmla="*/ 0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0 h 847344"/>
              <a:gd name="connsiteX0" fmla="*/ 0 w 12192000"/>
              <a:gd name="connsiteY0" fmla="*/ 546754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546754 h 84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7344">
                <a:moveTo>
                  <a:pt x="0" y="546754"/>
                </a:moveTo>
                <a:lnTo>
                  <a:pt x="12192000" y="0"/>
                </a:lnTo>
                <a:lnTo>
                  <a:pt x="12192000" y="847344"/>
                </a:lnTo>
                <a:lnTo>
                  <a:pt x="0" y="847344"/>
                </a:lnTo>
                <a:lnTo>
                  <a:pt x="0" y="546754"/>
                </a:lnTo>
                <a:close/>
              </a:path>
            </a:pathLst>
          </a:custGeom>
          <a:solidFill>
            <a:srgbClr val="0068B8"/>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E38A456C-8345-154A-89A2-9C73C2E3F9E3}"/>
              </a:ext>
            </a:extLst>
          </p:cNvPr>
          <p:cNvPicPr>
            <a:picLocks noChangeAspect="1"/>
          </p:cNvPicPr>
          <p:nvPr/>
        </p:nvPicPr>
        <p:blipFill>
          <a:blip r:embed="rId2"/>
          <a:stretch>
            <a:fillRect/>
          </a:stretch>
        </p:blipFill>
        <p:spPr>
          <a:xfrm>
            <a:off x="0" y="6669158"/>
            <a:ext cx="12192000" cy="197006"/>
          </a:xfrm>
          <a:prstGeom prst="rect">
            <a:avLst/>
          </a:prstGeom>
        </p:spPr>
      </p:pic>
      <p:sp>
        <p:nvSpPr>
          <p:cNvPr id="21" name="Text Placeholder 2">
            <a:extLst>
              <a:ext uri="{FF2B5EF4-FFF2-40B4-BE49-F238E27FC236}">
                <a16:creationId xmlns:a16="http://schemas.microsoft.com/office/drawing/2014/main" id="{B333C2E1-5FBC-E440-8469-F47C5D93A56C}"/>
              </a:ext>
            </a:extLst>
          </p:cNvPr>
          <p:cNvSpPr txBox="1">
            <a:spLocks/>
          </p:cNvSpPr>
          <p:nvPr/>
        </p:nvSpPr>
        <p:spPr>
          <a:xfrm>
            <a:off x="699325" y="984366"/>
            <a:ext cx="9769770" cy="639989"/>
          </a:xfrm>
          <a:prstGeom prst="rect">
            <a:avLst/>
          </a:prstGeom>
        </p:spPr>
        <p:txBody>
          <a:bodyPr vert="horz" lIns="91440" tIns="45720" rIns="91440" bIns="45720" rtlCol="0" anchor="ctr"/>
          <a:lstStyle>
            <a:defPPr>
              <a:defRPr lang="en-TH"/>
            </a:defPPr>
            <a:lvl1pPr marL="0" indent="0" algn="l" defTabSz="914400" rtl="0" eaLnBrk="1" latinLnBrk="0" hangingPunct="1">
              <a:buNone/>
              <a:defRPr sz="3600" b="1"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457200" indent="0" algn="l" defTabSz="914400" rtl="0" eaLnBrk="1" latinLnBrk="0" hangingPunct="1">
              <a:buNone/>
              <a:defRPr sz="2000" kern="1200">
                <a:solidFill>
                  <a:schemeClr val="tx1">
                    <a:tint val="75000"/>
                  </a:schemeClr>
                </a:solidFill>
                <a:latin typeface="+mn-lt"/>
                <a:ea typeface="+mn-ea"/>
                <a:cs typeface="+mn-cs"/>
              </a:defRPr>
            </a:lvl2pPr>
            <a:lvl3pPr marL="914400" indent="0" algn="l" defTabSz="914400" rtl="0" eaLnBrk="1" latinLnBrk="0" hangingPunct="1">
              <a:buNone/>
              <a:defRPr sz="1800" kern="1200">
                <a:solidFill>
                  <a:schemeClr val="tx1">
                    <a:tint val="75000"/>
                  </a:schemeClr>
                </a:solidFill>
                <a:latin typeface="+mn-lt"/>
                <a:ea typeface="+mn-ea"/>
                <a:cs typeface="+mn-cs"/>
              </a:defRPr>
            </a:lvl3pPr>
            <a:lvl4pPr marL="1371600" indent="0" algn="l" defTabSz="914400" rtl="0" eaLnBrk="1" latinLnBrk="0" hangingPunct="1">
              <a:buNone/>
              <a:defRPr sz="1600" kern="1200">
                <a:solidFill>
                  <a:schemeClr val="tx1">
                    <a:tint val="75000"/>
                  </a:schemeClr>
                </a:solidFill>
                <a:latin typeface="+mn-lt"/>
                <a:ea typeface="+mn-ea"/>
                <a:cs typeface="+mn-cs"/>
              </a:defRPr>
            </a:lvl4pPr>
            <a:lvl5pPr marL="1828800" indent="0" algn="l" defTabSz="914400" rtl="0" eaLnBrk="1" latinLnBrk="0" hangingPunct="1">
              <a:buNone/>
              <a:defRPr sz="1600" kern="1200">
                <a:solidFill>
                  <a:schemeClr val="tx1">
                    <a:tint val="75000"/>
                  </a:schemeClr>
                </a:solidFill>
                <a:latin typeface="+mn-lt"/>
                <a:ea typeface="+mn-ea"/>
                <a:cs typeface="+mn-cs"/>
              </a:defRPr>
            </a:lvl5pPr>
            <a:lvl6pPr marL="2286000" indent="0" algn="l" defTabSz="914400" rtl="0" eaLnBrk="1" latinLnBrk="0" hangingPunct="1">
              <a:buNone/>
              <a:defRPr sz="1600" kern="1200">
                <a:solidFill>
                  <a:schemeClr val="tx1">
                    <a:tint val="75000"/>
                  </a:schemeClr>
                </a:solidFill>
                <a:latin typeface="+mn-lt"/>
                <a:ea typeface="+mn-ea"/>
                <a:cs typeface="+mn-cs"/>
              </a:defRPr>
            </a:lvl6pPr>
            <a:lvl7pPr marL="2743200" indent="0" algn="l" defTabSz="914400" rtl="0" eaLnBrk="1" latinLnBrk="0" hangingPunct="1">
              <a:buNone/>
              <a:defRPr sz="1600" kern="1200">
                <a:solidFill>
                  <a:schemeClr val="tx1">
                    <a:tint val="75000"/>
                  </a:schemeClr>
                </a:solidFill>
                <a:latin typeface="+mn-lt"/>
                <a:ea typeface="+mn-ea"/>
                <a:cs typeface="+mn-cs"/>
              </a:defRPr>
            </a:lvl7pPr>
            <a:lvl8pPr marL="3200400" indent="0" algn="l" defTabSz="914400" rtl="0" eaLnBrk="1" latinLnBrk="0" hangingPunct="1">
              <a:buNone/>
              <a:defRPr sz="1600" kern="1200">
                <a:solidFill>
                  <a:schemeClr val="tx1">
                    <a:tint val="75000"/>
                  </a:schemeClr>
                </a:solidFill>
                <a:latin typeface="+mn-lt"/>
                <a:ea typeface="+mn-ea"/>
                <a:cs typeface="+mn-cs"/>
              </a:defRPr>
            </a:lvl8pPr>
            <a:lvl9pPr marL="3657600" indent="0" algn="l" defTabSz="914400" rtl="0" eaLnBrk="1" latinLnBrk="0" hangingPunct="1">
              <a:buNone/>
              <a:defRPr sz="1600" kern="1200">
                <a:solidFill>
                  <a:schemeClr val="tx1">
                    <a:tint val="75000"/>
                  </a:schemeClr>
                </a:solidFill>
                <a:latin typeface="+mn-lt"/>
                <a:ea typeface="+mn-ea"/>
                <a:cs typeface="+mn-cs"/>
              </a:defRPr>
            </a:lvl9pPr>
          </a:lstStyle>
          <a:p>
            <a:r>
              <a:rPr lang="en-US" sz="3200" dirty="0"/>
              <a:t>Asia-Pacific is a main driver of global GHG emissions</a:t>
            </a:r>
          </a:p>
        </p:txBody>
      </p:sp>
      <p:pic>
        <p:nvPicPr>
          <p:cNvPr id="2" name="Picture 1" descr="A picture containing text, graphics, font, logo&#10;&#10;Description automatically generated">
            <a:extLst>
              <a:ext uri="{FF2B5EF4-FFF2-40B4-BE49-F238E27FC236}">
                <a16:creationId xmlns:a16="http://schemas.microsoft.com/office/drawing/2014/main" id="{1C1F6AE8-B461-8D0B-9519-1ED7354C4FB1}"/>
              </a:ext>
            </a:extLst>
          </p:cNvPr>
          <p:cNvPicPr>
            <a:picLocks noChangeAspect="1"/>
          </p:cNvPicPr>
          <p:nvPr/>
        </p:nvPicPr>
        <p:blipFill>
          <a:blip r:embed="rId3"/>
          <a:stretch>
            <a:fillRect/>
          </a:stretch>
        </p:blipFill>
        <p:spPr>
          <a:xfrm>
            <a:off x="10293193" y="527169"/>
            <a:ext cx="1667564" cy="520967"/>
          </a:xfrm>
          <a:prstGeom prst="rect">
            <a:avLst/>
          </a:prstGeom>
        </p:spPr>
      </p:pic>
      <p:pic>
        <p:nvPicPr>
          <p:cNvPr id="4" name="Content Placeholder 6">
            <a:extLst>
              <a:ext uri="{FF2B5EF4-FFF2-40B4-BE49-F238E27FC236}">
                <a16:creationId xmlns:a16="http://schemas.microsoft.com/office/drawing/2014/main" id="{9828C5FF-89DC-93CA-A03A-D129275B3232}"/>
              </a:ext>
            </a:extLst>
          </p:cNvPr>
          <p:cNvPicPr>
            <a:picLocks noGrp="1" noChangeAspect="1"/>
          </p:cNvPicPr>
          <p:nvPr>
            <p:ph idx="1"/>
          </p:nvPr>
        </p:nvPicPr>
        <p:blipFill>
          <a:blip r:embed="rId4"/>
          <a:stretch>
            <a:fillRect/>
          </a:stretch>
        </p:blipFill>
        <p:spPr>
          <a:xfrm>
            <a:off x="1592055" y="2430262"/>
            <a:ext cx="7984309" cy="3825251"/>
          </a:xfrm>
        </p:spPr>
      </p:pic>
      <p:sp>
        <p:nvSpPr>
          <p:cNvPr id="5" name="TextBox 4">
            <a:extLst>
              <a:ext uri="{FF2B5EF4-FFF2-40B4-BE49-F238E27FC236}">
                <a16:creationId xmlns:a16="http://schemas.microsoft.com/office/drawing/2014/main" id="{33DE8669-9BD0-1742-1474-B77FACA7593B}"/>
              </a:ext>
            </a:extLst>
          </p:cNvPr>
          <p:cNvSpPr txBox="1"/>
          <p:nvPr/>
        </p:nvSpPr>
        <p:spPr>
          <a:xfrm>
            <a:off x="1128759" y="6255513"/>
            <a:ext cx="9763760" cy="415498"/>
          </a:xfrm>
          <a:prstGeom prst="rect">
            <a:avLst/>
          </a:prstGeom>
          <a:noFill/>
        </p:spPr>
        <p:txBody>
          <a:bodyPr wrap="square" rtlCol="0">
            <a:spAutoFit/>
          </a:bodyPr>
          <a:lstStyle/>
          <a:p>
            <a:r>
              <a:rPr lang="en-US" sz="1050" dirty="0"/>
              <a:t>Sources: Intergovernmental Panel on Climate Change, AR6 Synthesis Report: Climate Change 2023 (2022). Available at www.ipcc </a:t>
            </a:r>
            <a:r>
              <a:rPr lang="en-US" sz="1050" dirty="0" err="1"/>
              <a:t>ch</a:t>
            </a:r>
            <a:r>
              <a:rPr lang="en-US" sz="1050" dirty="0"/>
              <a:t>/ report/sixth-assessment-report-cycle/; and European Commission, “Historical emissions data”, Emissions Database for Global Atmospheric Research. Available at https://zenodo.org/record/5566761#.ZABspXZBzIW.</a:t>
            </a:r>
          </a:p>
        </p:txBody>
      </p:sp>
      <p:sp>
        <p:nvSpPr>
          <p:cNvPr id="6" name="TextBox 5">
            <a:extLst>
              <a:ext uri="{FF2B5EF4-FFF2-40B4-BE49-F238E27FC236}">
                <a16:creationId xmlns:a16="http://schemas.microsoft.com/office/drawing/2014/main" id="{B4BAB532-5DAD-8DEE-47A9-F154403A1A30}"/>
              </a:ext>
            </a:extLst>
          </p:cNvPr>
          <p:cNvSpPr txBox="1"/>
          <p:nvPr/>
        </p:nvSpPr>
        <p:spPr>
          <a:xfrm>
            <a:off x="992776" y="1800444"/>
            <a:ext cx="10180321" cy="646331"/>
          </a:xfrm>
          <a:prstGeom prst="rect">
            <a:avLst/>
          </a:prstGeom>
          <a:noFill/>
        </p:spPr>
        <p:txBody>
          <a:bodyPr wrap="square" rtlCol="0">
            <a:spAutoFit/>
          </a:bodyPr>
          <a:lstStyle/>
          <a:p>
            <a:r>
              <a:rPr lang="en-US" b="1" dirty="0"/>
              <a:t>Greenhouse gas emissions trends in the Asia-Pacific region compared to the rest of the world, 1990–2020 (GtCO2e)</a:t>
            </a:r>
          </a:p>
        </p:txBody>
      </p:sp>
    </p:spTree>
    <p:extLst>
      <p:ext uri="{BB962C8B-B14F-4D97-AF65-F5344CB8AC3E}">
        <p14:creationId xmlns:p14="http://schemas.microsoft.com/office/powerpoint/2010/main" val="2180938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FEABBFB-C936-454B-B3D1-7855DB703489}"/>
              </a:ext>
            </a:extLst>
          </p:cNvPr>
          <p:cNvSpPr/>
          <p:nvPr/>
        </p:nvSpPr>
        <p:spPr>
          <a:xfrm>
            <a:off x="0" y="0"/>
            <a:ext cx="12192000" cy="1816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7C0067A8-9FCB-E24C-84F1-7FF72F68607C}"/>
              </a:ext>
            </a:extLst>
          </p:cNvPr>
          <p:cNvSpPr/>
          <p:nvPr/>
        </p:nvSpPr>
        <p:spPr>
          <a:xfrm flipH="1" flipV="1">
            <a:off x="0" y="0"/>
            <a:ext cx="12192000" cy="759926"/>
          </a:xfrm>
          <a:custGeom>
            <a:avLst/>
            <a:gdLst>
              <a:gd name="connsiteX0" fmla="*/ 0 w 12192000"/>
              <a:gd name="connsiteY0" fmla="*/ 0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0 h 847344"/>
              <a:gd name="connsiteX0" fmla="*/ 0 w 12192000"/>
              <a:gd name="connsiteY0" fmla="*/ 546754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546754 h 84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7344">
                <a:moveTo>
                  <a:pt x="0" y="546754"/>
                </a:moveTo>
                <a:lnTo>
                  <a:pt x="12192000" y="0"/>
                </a:lnTo>
                <a:lnTo>
                  <a:pt x="12192000" y="847344"/>
                </a:lnTo>
                <a:lnTo>
                  <a:pt x="0" y="847344"/>
                </a:lnTo>
                <a:lnTo>
                  <a:pt x="0" y="546754"/>
                </a:lnTo>
                <a:close/>
              </a:path>
            </a:pathLst>
          </a:custGeom>
          <a:solidFill>
            <a:srgbClr val="0068B8"/>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E38A456C-8345-154A-89A2-9C73C2E3F9E3}"/>
              </a:ext>
            </a:extLst>
          </p:cNvPr>
          <p:cNvPicPr>
            <a:picLocks noChangeAspect="1"/>
          </p:cNvPicPr>
          <p:nvPr/>
        </p:nvPicPr>
        <p:blipFill>
          <a:blip r:embed="rId2"/>
          <a:stretch>
            <a:fillRect/>
          </a:stretch>
        </p:blipFill>
        <p:spPr>
          <a:xfrm>
            <a:off x="0" y="6669158"/>
            <a:ext cx="12192000" cy="197006"/>
          </a:xfrm>
          <a:prstGeom prst="rect">
            <a:avLst/>
          </a:prstGeom>
        </p:spPr>
      </p:pic>
      <p:sp>
        <p:nvSpPr>
          <p:cNvPr id="21" name="Text Placeholder 2">
            <a:extLst>
              <a:ext uri="{FF2B5EF4-FFF2-40B4-BE49-F238E27FC236}">
                <a16:creationId xmlns:a16="http://schemas.microsoft.com/office/drawing/2014/main" id="{B333C2E1-5FBC-E440-8469-F47C5D93A56C}"/>
              </a:ext>
            </a:extLst>
          </p:cNvPr>
          <p:cNvSpPr txBox="1">
            <a:spLocks/>
          </p:cNvSpPr>
          <p:nvPr/>
        </p:nvSpPr>
        <p:spPr>
          <a:xfrm>
            <a:off x="699325" y="984366"/>
            <a:ext cx="9769770" cy="639989"/>
          </a:xfrm>
          <a:prstGeom prst="rect">
            <a:avLst/>
          </a:prstGeom>
        </p:spPr>
        <p:txBody>
          <a:bodyPr vert="horz" lIns="91440" tIns="45720" rIns="91440" bIns="45720" rtlCol="0" anchor="ctr"/>
          <a:lstStyle>
            <a:defPPr>
              <a:defRPr lang="en-TH"/>
            </a:defPPr>
            <a:lvl1pPr marL="0" indent="0" algn="l" defTabSz="914400" rtl="0" eaLnBrk="1" latinLnBrk="0" hangingPunct="1">
              <a:buNone/>
              <a:defRPr sz="3600" b="1"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457200" indent="0" algn="l" defTabSz="914400" rtl="0" eaLnBrk="1" latinLnBrk="0" hangingPunct="1">
              <a:buNone/>
              <a:defRPr sz="2000" kern="1200">
                <a:solidFill>
                  <a:schemeClr val="tx1">
                    <a:tint val="75000"/>
                  </a:schemeClr>
                </a:solidFill>
                <a:latin typeface="+mn-lt"/>
                <a:ea typeface="+mn-ea"/>
                <a:cs typeface="+mn-cs"/>
              </a:defRPr>
            </a:lvl2pPr>
            <a:lvl3pPr marL="914400" indent="0" algn="l" defTabSz="914400" rtl="0" eaLnBrk="1" latinLnBrk="0" hangingPunct="1">
              <a:buNone/>
              <a:defRPr sz="1800" kern="1200">
                <a:solidFill>
                  <a:schemeClr val="tx1">
                    <a:tint val="75000"/>
                  </a:schemeClr>
                </a:solidFill>
                <a:latin typeface="+mn-lt"/>
                <a:ea typeface="+mn-ea"/>
                <a:cs typeface="+mn-cs"/>
              </a:defRPr>
            </a:lvl3pPr>
            <a:lvl4pPr marL="1371600" indent="0" algn="l" defTabSz="914400" rtl="0" eaLnBrk="1" latinLnBrk="0" hangingPunct="1">
              <a:buNone/>
              <a:defRPr sz="1600" kern="1200">
                <a:solidFill>
                  <a:schemeClr val="tx1">
                    <a:tint val="75000"/>
                  </a:schemeClr>
                </a:solidFill>
                <a:latin typeface="+mn-lt"/>
                <a:ea typeface="+mn-ea"/>
                <a:cs typeface="+mn-cs"/>
              </a:defRPr>
            </a:lvl4pPr>
            <a:lvl5pPr marL="1828800" indent="0" algn="l" defTabSz="914400" rtl="0" eaLnBrk="1" latinLnBrk="0" hangingPunct="1">
              <a:buNone/>
              <a:defRPr sz="1600" kern="1200">
                <a:solidFill>
                  <a:schemeClr val="tx1">
                    <a:tint val="75000"/>
                  </a:schemeClr>
                </a:solidFill>
                <a:latin typeface="+mn-lt"/>
                <a:ea typeface="+mn-ea"/>
                <a:cs typeface="+mn-cs"/>
              </a:defRPr>
            </a:lvl5pPr>
            <a:lvl6pPr marL="2286000" indent="0" algn="l" defTabSz="914400" rtl="0" eaLnBrk="1" latinLnBrk="0" hangingPunct="1">
              <a:buNone/>
              <a:defRPr sz="1600" kern="1200">
                <a:solidFill>
                  <a:schemeClr val="tx1">
                    <a:tint val="75000"/>
                  </a:schemeClr>
                </a:solidFill>
                <a:latin typeface="+mn-lt"/>
                <a:ea typeface="+mn-ea"/>
                <a:cs typeface="+mn-cs"/>
              </a:defRPr>
            </a:lvl6pPr>
            <a:lvl7pPr marL="2743200" indent="0" algn="l" defTabSz="914400" rtl="0" eaLnBrk="1" latinLnBrk="0" hangingPunct="1">
              <a:buNone/>
              <a:defRPr sz="1600" kern="1200">
                <a:solidFill>
                  <a:schemeClr val="tx1">
                    <a:tint val="75000"/>
                  </a:schemeClr>
                </a:solidFill>
                <a:latin typeface="+mn-lt"/>
                <a:ea typeface="+mn-ea"/>
                <a:cs typeface="+mn-cs"/>
              </a:defRPr>
            </a:lvl7pPr>
            <a:lvl8pPr marL="3200400" indent="0" algn="l" defTabSz="914400" rtl="0" eaLnBrk="1" latinLnBrk="0" hangingPunct="1">
              <a:buNone/>
              <a:defRPr sz="1600" kern="1200">
                <a:solidFill>
                  <a:schemeClr val="tx1">
                    <a:tint val="75000"/>
                  </a:schemeClr>
                </a:solidFill>
                <a:latin typeface="+mn-lt"/>
                <a:ea typeface="+mn-ea"/>
                <a:cs typeface="+mn-cs"/>
              </a:defRPr>
            </a:lvl8pPr>
            <a:lvl9pPr marL="3657600" indent="0" algn="l" defTabSz="914400" rtl="0" eaLnBrk="1" latinLnBrk="0" hangingPunct="1">
              <a:buNone/>
              <a:defRPr sz="1600" kern="1200">
                <a:solidFill>
                  <a:schemeClr val="tx1">
                    <a:tint val="75000"/>
                  </a:schemeClr>
                </a:solidFill>
                <a:latin typeface="+mn-lt"/>
                <a:ea typeface="+mn-ea"/>
                <a:cs typeface="+mn-cs"/>
              </a:defRPr>
            </a:lvl9pPr>
          </a:lstStyle>
          <a:p>
            <a:r>
              <a:rPr lang="en-US" sz="3200" dirty="0"/>
              <a:t>Two implications of the energy transition</a:t>
            </a:r>
          </a:p>
        </p:txBody>
      </p:sp>
      <p:pic>
        <p:nvPicPr>
          <p:cNvPr id="2" name="Picture 1" descr="A picture containing text, graphics, font, logo&#10;&#10;Description automatically generated">
            <a:extLst>
              <a:ext uri="{FF2B5EF4-FFF2-40B4-BE49-F238E27FC236}">
                <a16:creationId xmlns:a16="http://schemas.microsoft.com/office/drawing/2014/main" id="{1C1F6AE8-B461-8D0B-9519-1ED7354C4FB1}"/>
              </a:ext>
            </a:extLst>
          </p:cNvPr>
          <p:cNvPicPr>
            <a:picLocks noChangeAspect="1"/>
          </p:cNvPicPr>
          <p:nvPr/>
        </p:nvPicPr>
        <p:blipFill>
          <a:blip r:embed="rId3"/>
          <a:stretch>
            <a:fillRect/>
          </a:stretch>
        </p:blipFill>
        <p:spPr>
          <a:xfrm>
            <a:off x="10293193" y="527169"/>
            <a:ext cx="1667564" cy="520967"/>
          </a:xfrm>
          <a:prstGeom prst="rect">
            <a:avLst/>
          </a:prstGeom>
        </p:spPr>
      </p:pic>
      <p:graphicFrame>
        <p:nvGraphicFramePr>
          <p:cNvPr id="13" name="Diagram 12">
            <a:extLst>
              <a:ext uri="{FF2B5EF4-FFF2-40B4-BE49-F238E27FC236}">
                <a16:creationId xmlns:a16="http://schemas.microsoft.com/office/drawing/2014/main" id="{7B655E55-2AF0-89BE-B6E4-BD6D4E68C5C6}"/>
              </a:ext>
            </a:extLst>
          </p:cNvPr>
          <p:cNvGraphicFramePr/>
          <p:nvPr>
            <p:extLst>
              <p:ext uri="{D42A27DB-BD31-4B8C-83A1-F6EECF244321}">
                <p14:modId xmlns:p14="http://schemas.microsoft.com/office/powerpoint/2010/main" val="2004930712"/>
              </p:ext>
            </p:extLst>
          </p:nvPr>
        </p:nvGraphicFramePr>
        <p:xfrm>
          <a:off x="253999" y="2041397"/>
          <a:ext cx="11506199" cy="452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0356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FEABBFB-C936-454B-B3D1-7855DB703489}"/>
              </a:ext>
            </a:extLst>
          </p:cNvPr>
          <p:cNvSpPr/>
          <p:nvPr/>
        </p:nvSpPr>
        <p:spPr>
          <a:xfrm>
            <a:off x="0" y="0"/>
            <a:ext cx="12192000" cy="1816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7C0067A8-9FCB-E24C-84F1-7FF72F68607C}"/>
              </a:ext>
            </a:extLst>
          </p:cNvPr>
          <p:cNvSpPr/>
          <p:nvPr/>
        </p:nvSpPr>
        <p:spPr>
          <a:xfrm flipH="1" flipV="1">
            <a:off x="0" y="0"/>
            <a:ext cx="12192000" cy="759926"/>
          </a:xfrm>
          <a:custGeom>
            <a:avLst/>
            <a:gdLst>
              <a:gd name="connsiteX0" fmla="*/ 0 w 12192000"/>
              <a:gd name="connsiteY0" fmla="*/ 0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0 h 847344"/>
              <a:gd name="connsiteX0" fmla="*/ 0 w 12192000"/>
              <a:gd name="connsiteY0" fmla="*/ 546754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546754 h 84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7344">
                <a:moveTo>
                  <a:pt x="0" y="546754"/>
                </a:moveTo>
                <a:lnTo>
                  <a:pt x="12192000" y="0"/>
                </a:lnTo>
                <a:lnTo>
                  <a:pt x="12192000" y="847344"/>
                </a:lnTo>
                <a:lnTo>
                  <a:pt x="0" y="847344"/>
                </a:lnTo>
                <a:lnTo>
                  <a:pt x="0" y="546754"/>
                </a:lnTo>
                <a:close/>
              </a:path>
            </a:pathLst>
          </a:custGeom>
          <a:solidFill>
            <a:srgbClr val="0068B8"/>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E38A456C-8345-154A-89A2-9C73C2E3F9E3}"/>
              </a:ext>
            </a:extLst>
          </p:cNvPr>
          <p:cNvPicPr>
            <a:picLocks noChangeAspect="1"/>
          </p:cNvPicPr>
          <p:nvPr/>
        </p:nvPicPr>
        <p:blipFill>
          <a:blip r:embed="rId2"/>
          <a:stretch>
            <a:fillRect/>
          </a:stretch>
        </p:blipFill>
        <p:spPr>
          <a:xfrm>
            <a:off x="0" y="6669158"/>
            <a:ext cx="12192000" cy="197006"/>
          </a:xfrm>
          <a:prstGeom prst="rect">
            <a:avLst/>
          </a:prstGeom>
        </p:spPr>
      </p:pic>
      <p:sp>
        <p:nvSpPr>
          <p:cNvPr id="21" name="Text Placeholder 2">
            <a:extLst>
              <a:ext uri="{FF2B5EF4-FFF2-40B4-BE49-F238E27FC236}">
                <a16:creationId xmlns:a16="http://schemas.microsoft.com/office/drawing/2014/main" id="{B333C2E1-5FBC-E440-8469-F47C5D93A56C}"/>
              </a:ext>
            </a:extLst>
          </p:cNvPr>
          <p:cNvSpPr txBox="1">
            <a:spLocks/>
          </p:cNvSpPr>
          <p:nvPr/>
        </p:nvSpPr>
        <p:spPr>
          <a:xfrm>
            <a:off x="699325" y="984366"/>
            <a:ext cx="9769770" cy="639989"/>
          </a:xfrm>
          <a:prstGeom prst="rect">
            <a:avLst/>
          </a:prstGeom>
        </p:spPr>
        <p:txBody>
          <a:bodyPr vert="horz" lIns="91440" tIns="45720" rIns="91440" bIns="45720" rtlCol="0" anchor="ctr"/>
          <a:lstStyle>
            <a:defPPr>
              <a:defRPr lang="en-TH"/>
            </a:defPPr>
            <a:lvl1pPr marL="0" indent="0" algn="l" defTabSz="914400" rtl="0" eaLnBrk="1" latinLnBrk="0" hangingPunct="1">
              <a:buNone/>
              <a:defRPr sz="3600" b="1"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457200" indent="0" algn="l" defTabSz="914400" rtl="0" eaLnBrk="1" latinLnBrk="0" hangingPunct="1">
              <a:buNone/>
              <a:defRPr sz="2000" kern="1200">
                <a:solidFill>
                  <a:schemeClr val="tx1">
                    <a:tint val="75000"/>
                  </a:schemeClr>
                </a:solidFill>
                <a:latin typeface="+mn-lt"/>
                <a:ea typeface="+mn-ea"/>
                <a:cs typeface="+mn-cs"/>
              </a:defRPr>
            </a:lvl2pPr>
            <a:lvl3pPr marL="914400" indent="0" algn="l" defTabSz="914400" rtl="0" eaLnBrk="1" latinLnBrk="0" hangingPunct="1">
              <a:buNone/>
              <a:defRPr sz="1800" kern="1200">
                <a:solidFill>
                  <a:schemeClr val="tx1">
                    <a:tint val="75000"/>
                  </a:schemeClr>
                </a:solidFill>
                <a:latin typeface="+mn-lt"/>
                <a:ea typeface="+mn-ea"/>
                <a:cs typeface="+mn-cs"/>
              </a:defRPr>
            </a:lvl3pPr>
            <a:lvl4pPr marL="1371600" indent="0" algn="l" defTabSz="914400" rtl="0" eaLnBrk="1" latinLnBrk="0" hangingPunct="1">
              <a:buNone/>
              <a:defRPr sz="1600" kern="1200">
                <a:solidFill>
                  <a:schemeClr val="tx1">
                    <a:tint val="75000"/>
                  </a:schemeClr>
                </a:solidFill>
                <a:latin typeface="+mn-lt"/>
                <a:ea typeface="+mn-ea"/>
                <a:cs typeface="+mn-cs"/>
              </a:defRPr>
            </a:lvl4pPr>
            <a:lvl5pPr marL="1828800" indent="0" algn="l" defTabSz="914400" rtl="0" eaLnBrk="1" latinLnBrk="0" hangingPunct="1">
              <a:buNone/>
              <a:defRPr sz="1600" kern="1200">
                <a:solidFill>
                  <a:schemeClr val="tx1">
                    <a:tint val="75000"/>
                  </a:schemeClr>
                </a:solidFill>
                <a:latin typeface="+mn-lt"/>
                <a:ea typeface="+mn-ea"/>
                <a:cs typeface="+mn-cs"/>
              </a:defRPr>
            </a:lvl5pPr>
            <a:lvl6pPr marL="2286000" indent="0" algn="l" defTabSz="914400" rtl="0" eaLnBrk="1" latinLnBrk="0" hangingPunct="1">
              <a:buNone/>
              <a:defRPr sz="1600" kern="1200">
                <a:solidFill>
                  <a:schemeClr val="tx1">
                    <a:tint val="75000"/>
                  </a:schemeClr>
                </a:solidFill>
                <a:latin typeface="+mn-lt"/>
                <a:ea typeface="+mn-ea"/>
                <a:cs typeface="+mn-cs"/>
              </a:defRPr>
            </a:lvl6pPr>
            <a:lvl7pPr marL="2743200" indent="0" algn="l" defTabSz="914400" rtl="0" eaLnBrk="1" latinLnBrk="0" hangingPunct="1">
              <a:buNone/>
              <a:defRPr sz="1600" kern="1200">
                <a:solidFill>
                  <a:schemeClr val="tx1">
                    <a:tint val="75000"/>
                  </a:schemeClr>
                </a:solidFill>
                <a:latin typeface="+mn-lt"/>
                <a:ea typeface="+mn-ea"/>
                <a:cs typeface="+mn-cs"/>
              </a:defRPr>
            </a:lvl7pPr>
            <a:lvl8pPr marL="3200400" indent="0" algn="l" defTabSz="914400" rtl="0" eaLnBrk="1" latinLnBrk="0" hangingPunct="1">
              <a:buNone/>
              <a:defRPr sz="1600" kern="1200">
                <a:solidFill>
                  <a:schemeClr val="tx1">
                    <a:tint val="75000"/>
                  </a:schemeClr>
                </a:solidFill>
                <a:latin typeface="+mn-lt"/>
                <a:ea typeface="+mn-ea"/>
                <a:cs typeface="+mn-cs"/>
              </a:defRPr>
            </a:lvl8pPr>
            <a:lvl9pPr marL="3657600" indent="0" algn="l" defTabSz="914400" rtl="0" eaLnBrk="1" latinLnBrk="0" hangingPunct="1">
              <a:buNone/>
              <a:defRPr sz="1600" kern="1200">
                <a:solidFill>
                  <a:schemeClr val="tx1">
                    <a:tint val="75000"/>
                  </a:schemeClr>
                </a:solidFill>
                <a:latin typeface="+mn-lt"/>
                <a:ea typeface="+mn-ea"/>
                <a:cs typeface="+mn-cs"/>
              </a:defRPr>
            </a:lvl9pPr>
          </a:lstStyle>
          <a:p>
            <a:r>
              <a:rPr lang="en-US" dirty="0"/>
              <a:t>Grid investments: required vs trend</a:t>
            </a:r>
          </a:p>
        </p:txBody>
      </p:sp>
      <p:pic>
        <p:nvPicPr>
          <p:cNvPr id="2" name="Picture 1" descr="A picture containing text, graphics, font, logo&#10;&#10;Description automatically generated">
            <a:extLst>
              <a:ext uri="{FF2B5EF4-FFF2-40B4-BE49-F238E27FC236}">
                <a16:creationId xmlns:a16="http://schemas.microsoft.com/office/drawing/2014/main" id="{1C1F6AE8-B461-8D0B-9519-1ED7354C4FB1}"/>
              </a:ext>
            </a:extLst>
          </p:cNvPr>
          <p:cNvPicPr>
            <a:picLocks noChangeAspect="1"/>
          </p:cNvPicPr>
          <p:nvPr/>
        </p:nvPicPr>
        <p:blipFill>
          <a:blip r:embed="rId3"/>
          <a:stretch>
            <a:fillRect/>
          </a:stretch>
        </p:blipFill>
        <p:spPr>
          <a:xfrm>
            <a:off x="10293193" y="527169"/>
            <a:ext cx="1667564" cy="520967"/>
          </a:xfrm>
          <a:prstGeom prst="rect">
            <a:avLst/>
          </a:prstGeom>
        </p:spPr>
      </p:pic>
      <p:pic>
        <p:nvPicPr>
          <p:cNvPr id="14" name="Content Placeholder 13">
            <a:extLst>
              <a:ext uri="{FF2B5EF4-FFF2-40B4-BE49-F238E27FC236}">
                <a16:creationId xmlns:a16="http://schemas.microsoft.com/office/drawing/2014/main" id="{2F571EF3-F72C-4BD9-43BB-6C32D31A6D92}"/>
              </a:ext>
            </a:extLst>
          </p:cNvPr>
          <p:cNvPicPr>
            <a:picLocks noGrp="1" noChangeAspect="1"/>
          </p:cNvPicPr>
          <p:nvPr>
            <p:ph idx="1"/>
          </p:nvPr>
        </p:nvPicPr>
        <p:blipFill>
          <a:blip r:embed="rId4"/>
          <a:stretch>
            <a:fillRect/>
          </a:stretch>
        </p:blipFill>
        <p:spPr>
          <a:xfrm>
            <a:off x="2102529" y="1825625"/>
            <a:ext cx="7986942" cy="4351338"/>
          </a:xfrm>
        </p:spPr>
      </p:pic>
      <p:sp>
        <p:nvSpPr>
          <p:cNvPr id="15" name="TextBox 14">
            <a:extLst>
              <a:ext uri="{FF2B5EF4-FFF2-40B4-BE49-F238E27FC236}">
                <a16:creationId xmlns:a16="http://schemas.microsoft.com/office/drawing/2014/main" id="{B5242341-5C0E-6C7A-DC37-AB9175556A83}"/>
              </a:ext>
            </a:extLst>
          </p:cNvPr>
          <p:cNvSpPr txBox="1"/>
          <p:nvPr/>
        </p:nvSpPr>
        <p:spPr>
          <a:xfrm>
            <a:off x="6791584" y="6224295"/>
            <a:ext cx="3332066" cy="276999"/>
          </a:xfrm>
          <a:prstGeom prst="rect">
            <a:avLst/>
          </a:prstGeom>
          <a:noFill/>
        </p:spPr>
        <p:txBody>
          <a:bodyPr wrap="none" rtlCol="0">
            <a:spAutoFit/>
          </a:bodyPr>
          <a:lstStyle/>
          <a:p>
            <a:r>
              <a:rPr lang="en-US" sz="1200" dirty="0"/>
              <a:t>Source: World Energy Investment 2023 (IEA, 2023)</a:t>
            </a:r>
          </a:p>
        </p:txBody>
      </p:sp>
    </p:spTree>
    <p:extLst>
      <p:ext uri="{BB962C8B-B14F-4D97-AF65-F5344CB8AC3E}">
        <p14:creationId xmlns:p14="http://schemas.microsoft.com/office/powerpoint/2010/main" val="2334143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FEABBFB-C936-454B-B3D1-7855DB703489}"/>
              </a:ext>
            </a:extLst>
          </p:cNvPr>
          <p:cNvSpPr/>
          <p:nvPr/>
        </p:nvSpPr>
        <p:spPr>
          <a:xfrm>
            <a:off x="0" y="0"/>
            <a:ext cx="12192000" cy="1816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7C0067A8-9FCB-E24C-84F1-7FF72F68607C}"/>
              </a:ext>
            </a:extLst>
          </p:cNvPr>
          <p:cNvSpPr/>
          <p:nvPr/>
        </p:nvSpPr>
        <p:spPr>
          <a:xfrm flipH="1" flipV="1">
            <a:off x="0" y="0"/>
            <a:ext cx="12192000" cy="759926"/>
          </a:xfrm>
          <a:custGeom>
            <a:avLst/>
            <a:gdLst>
              <a:gd name="connsiteX0" fmla="*/ 0 w 12192000"/>
              <a:gd name="connsiteY0" fmla="*/ 0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0 h 847344"/>
              <a:gd name="connsiteX0" fmla="*/ 0 w 12192000"/>
              <a:gd name="connsiteY0" fmla="*/ 546754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546754 h 84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7344">
                <a:moveTo>
                  <a:pt x="0" y="546754"/>
                </a:moveTo>
                <a:lnTo>
                  <a:pt x="12192000" y="0"/>
                </a:lnTo>
                <a:lnTo>
                  <a:pt x="12192000" y="847344"/>
                </a:lnTo>
                <a:lnTo>
                  <a:pt x="0" y="847344"/>
                </a:lnTo>
                <a:lnTo>
                  <a:pt x="0" y="546754"/>
                </a:lnTo>
                <a:close/>
              </a:path>
            </a:pathLst>
          </a:custGeom>
          <a:solidFill>
            <a:srgbClr val="0068B8"/>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E38A456C-8345-154A-89A2-9C73C2E3F9E3}"/>
              </a:ext>
            </a:extLst>
          </p:cNvPr>
          <p:cNvPicPr>
            <a:picLocks noChangeAspect="1"/>
          </p:cNvPicPr>
          <p:nvPr/>
        </p:nvPicPr>
        <p:blipFill>
          <a:blip r:embed="rId2"/>
          <a:stretch>
            <a:fillRect/>
          </a:stretch>
        </p:blipFill>
        <p:spPr>
          <a:xfrm>
            <a:off x="0" y="6669158"/>
            <a:ext cx="12192000" cy="197006"/>
          </a:xfrm>
          <a:prstGeom prst="rect">
            <a:avLst/>
          </a:prstGeom>
        </p:spPr>
      </p:pic>
      <p:sp>
        <p:nvSpPr>
          <p:cNvPr id="21" name="Text Placeholder 2">
            <a:extLst>
              <a:ext uri="{FF2B5EF4-FFF2-40B4-BE49-F238E27FC236}">
                <a16:creationId xmlns:a16="http://schemas.microsoft.com/office/drawing/2014/main" id="{B333C2E1-5FBC-E440-8469-F47C5D93A56C}"/>
              </a:ext>
            </a:extLst>
          </p:cNvPr>
          <p:cNvSpPr txBox="1">
            <a:spLocks/>
          </p:cNvSpPr>
          <p:nvPr/>
        </p:nvSpPr>
        <p:spPr>
          <a:xfrm>
            <a:off x="699325" y="984366"/>
            <a:ext cx="9769770" cy="639989"/>
          </a:xfrm>
          <a:prstGeom prst="rect">
            <a:avLst/>
          </a:prstGeom>
        </p:spPr>
        <p:txBody>
          <a:bodyPr vert="horz" lIns="91440" tIns="45720" rIns="91440" bIns="45720" rtlCol="0" anchor="ctr"/>
          <a:lstStyle>
            <a:defPPr>
              <a:defRPr lang="en-TH"/>
            </a:defPPr>
            <a:lvl1pPr marL="0" indent="0" algn="l" defTabSz="914400" rtl="0" eaLnBrk="1" latinLnBrk="0" hangingPunct="1">
              <a:buNone/>
              <a:defRPr sz="3600" b="1"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457200" indent="0" algn="l" defTabSz="914400" rtl="0" eaLnBrk="1" latinLnBrk="0" hangingPunct="1">
              <a:buNone/>
              <a:defRPr sz="2000" kern="1200">
                <a:solidFill>
                  <a:schemeClr val="tx1">
                    <a:tint val="75000"/>
                  </a:schemeClr>
                </a:solidFill>
                <a:latin typeface="+mn-lt"/>
                <a:ea typeface="+mn-ea"/>
                <a:cs typeface="+mn-cs"/>
              </a:defRPr>
            </a:lvl2pPr>
            <a:lvl3pPr marL="914400" indent="0" algn="l" defTabSz="914400" rtl="0" eaLnBrk="1" latinLnBrk="0" hangingPunct="1">
              <a:buNone/>
              <a:defRPr sz="1800" kern="1200">
                <a:solidFill>
                  <a:schemeClr val="tx1">
                    <a:tint val="75000"/>
                  </a:schemeClr>
                </a:solidFill>
                <a:latin typeface="+mn-lt"/>
                <a:ea typeface="+mn-ea"/>
                <a:cs typeface="+mn-cs"/>
              </a:defRPr>
            </a:lvl3pPr>
            <a:lvl4pPr marL="1371600" indent="0" algn="l" defTabSz="914400" rtl="0" eaLnBrk="1" latinLnBrk="0" hangingPunct="1">
              <a:buNone/>
              <a:defRPr sz="1600" kern="1200">
                <a:solidFill>
                  <a:schemeClr val="tx1">
                    <a:tint val="75000"/>
                  </a:schemeClr>
                </a:solidFill>
                <a:latin typeface="+mn-lt"/>
                <a:ea typeface="+mn-ea"/>
                <a:cs typeface="+mn-cs"/>
              </a:defRPr>
            </a:lvl4pPr>
            <a:lvl5pPr marL="1828800" indent="0" algn="l" defTabSz="914400" rtl="0" eaLnBrk="1" latinLnBrk="0" hangingPunct="1">
              <a:buNone/>
              <a:defRPr sz="1600" kern="1200">
                <a:solidFill>
                  <a:schemeClr val="tx1">
                    <a:tint val="75000"/>
                  </a:schemeClr>
                </a:solidFill>
                <a:latin typeface="+mn-lt"/>
                <a:ea typeface="+mn-ea"/>
                <a:cs typeface="+mn-cs"/>
              </a:defRPr>
            </a:lvl5pPr>
            <a:lvl6pPr marL="2286000" indent="0" algn="l" defTabSz="914400" rtl="0" eaLnBrk="1" latinLnBrk="0" hangingPunct="1">
              <a:buNone/>
              <a:defRPr sz="1600" kern="1200">
                <a:solidFill>
                  <a:schemeClr val="tx1">
                    <a:tint val="75000"/>
                  </a:schemeClr>
                </a:solidFill>
                <a:latin typeface="+mn-lt"/>
                <a:ea typeface="+mn-ea"/>
                <a:cs typeface="+mn-cs"/>
              </a:defRPr>
            </a:lvl6pPr>
            <a:lvl7pPr marL="2743200" indent="0" algn="l" defTabSz="914400" rtl="0" eaLnBrk="1" latinLnBrk="0" hangingPunct="1">
              <a:buNone/>
              <a:defRPr sz="1600" kern="1200">
                <a:solidFill>
                  <a:schemeClr val="tx1">
                    <a:tint val="75000"/>
                  </a:schemeClr>
                </a:solidFill>
                <a:latin typeface="+mn-lt"/>
                <a:ea typeface="+mn-ea"/>
                <a:cs typeface="+mn-cs"/>
              </a:defRPr>
            </a:lvl7pPr>
            <a:lvl8pPr marL="3200400" indent="0" algn="l" defTabSz="914400" rtl="0" eaLnBrk="1" latinLnBrk="0" hangingPunct="1">
              <a:buNone/>
              <a:defRPr sz="1600" kern="1200">
                <a:solidFill>
                  <a:schemeClr val="tx1">
                    <a:tint val="75000"/>
                  </a:schemeClr>
                </a:solidFill>
                <a:latin typeface="+mn-lt"/>
                <a:ea typeface="+mn-ea"/>
                <a:cs typeface="+mn-cs"/>
              </a:defRPr>
            </a:lvl8pPr>
            <a:lvl9pPr marL="3657600" indent="0" algn="l" defTabSz="914400" rtl="0" eaLnBrk="1" latinLnBrk="0" hangingPunct="1">
              <a:buNone/>
              <a:defRPr sz="1600" kern="1200">
                <a:solidFill>
                  <a:schemeClr val="tx1">
                    <a:tint val="75000"/>
                  </a:schemeClr>
                </a:solidFill>
                <a:latin typeface="+mn-lt"/>
                <a:ea typeface="+mn-ea"/>
                <a:cs typeface="+mn-cs"/>
              </a:defRPr>
            </a:lvl9pPr>
          </a:lstStyle>
          <a:p>
            <a:r>
              <a:rPr lang="en-US" sz="3200" dirty="0"/>
              <a:t>Connectivity initiatives in Asia</a:t>
            </a:r>
          </a:p>
        </p:txBody>
      </p:sp>
      <p:pic>
        <p:nvPicPr>
          <p:cNvPr id="2" name="Picture 1" descr="A picture containing text, graphics, font, logo&#10;&#10;Description automatically generated">
            <a:extLst>
              <a:ext uri="{FF2B5EF4-FFF2-40B4-BE49-F238E27FC236}">
                <a16:creationId xmlns:a16="http://schemas.microsoft.com/office/drawing/2014/main" id="{1C1F6AE8-B461-8D0B-9519-1ED7354C4FB1}"/>
              </a:ext>
            </a:extLst>
          </p:cNvPr>
          <p:cNvPicPr>
            <a:picLocks noChangeAspect="1"/>
          </p:cNvPicPr>
          <p:nvPr/>
        </p:nvPicPr>
        <p:blipFill>
          <a:blip r:embed="rId3"/>
          <a:stretch>
            <a:fillRect/>
          </a:stretch>
        </p:blipFill>
        <p:spPr>
          <a:xfrm>
            <a:off x="10293193" y="527169"/>
            <a:ext cx="1667564" cy="520967"/>
          </a:xfrm>
          <a:prstGeom prst="rect">
            <a:avLst/>
          </a:prstGeom>
        </p:spPr>
      </p:pic>
      <p:sp>
        <p:nvSpPr>
          <p:cNvPr id="3" name="Content Placeholder 6">
            <a:extLst>
              <a:ext uri="{FF2B5EF4-FFF2-40B4-BE49-F238E27FC236}">
                <a16:creationId xmlns:a16="http://schemas.microsoft.com/office/drawing/2014/main" id="{37D83F43-EFAC-E85A-2CE4-4D7B23FD4606}"/>
              </a:ext>
            </a:extLst>
          </p:cNvPr>
          <p:cNvSpPr>
            <a:spLocks noGrp="1"/>
          </p:cNvSpPr>
          <p:nvPr>
            <p:ph idx="1"/>
          </p:nvPr>
        </p:nvSpPr>
        <p:spPr>
          <a:xfrm>
            <a:off x="7284720" y="1823570"/>
            <a:ext cx="4826000" cy="4524348"/>
          </a:xfrm>
        </p:spPr>
        <p:txBody>
          <a:bodyPr>
            <a:noAutofit/>
          </a:bodyPr>
          <a:lstStyle/>
          <a:p>
            <a:pPr>
              <a:defRPr/>
            </a:pPr>
            <a:r>
              <a:rPr lang="en-US" sz="2400" b="0" dirty="0">
                <a:solidFill>
                  <a:schemeClr val="bg2">
                    <a:lumMod val="25000"/>
                  </a:schemeClr>
                </a:solidFill>
              </a:rPr>
              <a:t>Many power system connectivity initiatives in Asia-Pacific, mostly subregional. </a:t>
            </a:r>
          </a:p>
          <a:p>
            <a:pPr>
              <a:defRPr/>
            </a:pPr>
            <a:r>
              <a:rPr lang="en-US" sz="2400" b="0" dirty="0">
                <a:solidFill>
                  <a:schemeClr val="bg2">
                    <a:lumMod val="25000"/>
                  </a:schemeClr>
                </a:solidFill>
              </a:rPr>
              <a:t>Grid infrastructure development and power trading mainly bilateral.</a:t>
            </a:r>
          </a:p>
          <a:p>
            <a:pPr>
              <a:defRPr/>
            </a:pPr>
            <a:r>
              <a:rPr lang="en-US" sz="2400" b="0" dirty="0">
                <a:solidFill>
                  <a:schemeClr val="bg2">
                    <a:lumMod val="25000"/>
                  </a:schemeClr>
                </a:solidFill>
              </a:rPr>
              <a:t>Political will and enabling institutions are the key drivers of connectivity initiatives at subregional level. </a:t>
            </a:r>
          </a:p>
          <a:p>
            <a:pPr>
              <a:defRPr/>
            </a:pPr>
            <a:r>
              <a:rPr lang="en-US" sz="2400" b="0" dirty="0">
                <a:solidFill>
                  <a:schemeClr val="bg2">
                    <a:lumMod val="25000"/>
                  </a:schemeClr>
                </a:solidFill>
              </a:rPr>
              <a:t>No common approach to grid planning or harmonized vision for power system connectivity at regional level.</a:t>
            </a:r>
          </a:p>
        </p:txBody>
      </p:sp>
      <p:pic>
        <p:nvPicPr>
          <p:cNvPr id="4" name="Picture 3">
            <a:extLst>
              <a:ext uri="{FF2B5EF4-FFF2-40B4-BE49-F238E27FC236}">
                <a16:creationId xmlns:a16="http://schemas.microsoft.com/office/drawing/2014/main" id="{651CBBA7-C753-9D9E-3BE5-D1C013F179B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092" y="2083566"/>
            <a:ext cx="7163661" cy="4004355"/>
          </a:xfrm>
          <a:prstGeom prst="rect">
            <a:avLst/>
          </a:prstGeom>
          <a:noFill/>
        </p:spPr>
      </p:pic>
    </p:spTree>
    <p:extLst>
      <p:ext uri="{BB962C8B-B14F-4D97-AF65-F5344CB8AC3E}">
        <p14:creationId xmlns:p14="http://schemas.microsoft.com/office/powerpoint/2010/main" val="2926299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56DEB194-C8B2-4F8E-6306-C8143C449AB7}"/>
              </a:ext>
            </a:extLst>
          </p:cNvPr>
          <p:cNvSpPr txBox="1">
            <a:spLocks/>
          </p:cNvSpPr>
          <p:nvPr/>
        </p:nvSpPr>
        <p:spPr>
          <a:xfrm>
            <a:off x="10420351" y="301628"/>
            <a:ext cx="1695450" cy="1644897"/>
          </a:xfrm>
          <a:prstGeom prst="rect">
            <a:avLst/>
          </a:prstGeom>
        </p:spPr>
        <p:style>
          <a:lnRef idx="3">
            <a:schemeClr val="lt1"/>
          </a:lnRef>
          <a:fillRef idx="1">
            <a:schemeClr val="accent4"/>
          </a:fillRef>
          <a:effectRef idx="1">
            <a:schemeClr val="accent4"/>
          </a:effectRef>
          <a:fontRef idx="minor">
            <a:schemeClr val="lt1"/>
          </a:fontRef>
        </p:style>
        <p:txBody>
          <a:bodyPr lIns="91440" tIns="45720" rIns="91440" bIns="4572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i="0" u="none"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50000"/>
                    <a:lumOff val="5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defRPr/>
            </a:pPr>
            <a:endParaRPr lang="en-US" sz="200" b="1" dirty="0">
              <a:solidFill>
                <a:schemeClr val="tx2"/>
              </a:solidFill>
              <a:latin typeface="Roboto"/>
              <a:ea typeface="Roboto"/>
            </a:endParaRPr>
          </a:p>
          <a:p>
            <a:pPr algn="ctr">
              <a:defRPr/>
            </a:pPr>
            <a:endParaRPr lang="en-US" sz="2000" b="1" dirty="0">
              <a:solidFill>
                <a:srgbClr val="002060"/>
              </a:solidFill>
              <a:latin typeface="Roboto"/>
              <a:ea typeface="Roboto"/>
              <a:cs typeface="Roboto"/>
            </a:endParaRPr>
          </a:p>
          <a:p>
            <a:pPr algn="ctr">
              <a:defRPr/>
            </a:pPr>
            <a:endParaRPr lang="en-US" sz="1600" b="1" dirty="0">
              <a:solidFill>
                <a:schemeClr val="tx2"/>
              </a:solidFill>
              <a:latin typeface="Roboto"/>
              <a:ea typeface="Roboto"/>
            </a:endParaRPr>
          </a:p>
          <a:p>
            <a:pPr algn="ctr">
              <a:defRPr/>
            </a:pPr>
            <a:endParaRPr lang="en-US" sz="1600" b="1" dirty="0">
              <a:solidFill>
                <a:schemeClr val="tx2"/>
              </a:solidFill>
              <a:latin typeface="Roboto"/>
              <a:ea typeface="Roboto"/>
            </a:endParaRPr>
          </a:p>
          <a:p>
            <a:pPr algn="ctr">
              <a:defRPr/>
            </a:pPr>
            <a:endParaRPr lang="en-US" sz="1600" b="1" dirty="0">
              <a:solidFill>
                <a:schemeClr val="tx2"/>
              </a:solidFill>
              <a:latin typeface="Roboto"/>
              <a:ea typeface="Roboto"/>
            </a:endParaRPr>
          </a:p>
          <a:p>
            <a:pPr algn="ctr">
              <a:defRPr/>
            </a:pPr>
            <a:endParaRPr lang="en-US" sz="1600" b="1" dirty="0">
              <a:solidFill>
                <a:schemeClr val="tx2"/>
              </a:solidFill>
              <a:latin typeface="Roboto"/>
              <a:ea typeface="Roboto"/>
            </a:endParaRPr>
          </a:p>
          <a:p>
            <a:pPr algn="ctr">
              <a:defRPr/>
            </a:pPr>
            <a:endParaRPr lang="en-US" sz="1600" b="1" dirty="0">
              <a:solidFill>
                <a:schemeClr val="tx2"/>
              </a:solidFill>
              <a:latin typeface="Roboto"/>
              <a:ea typeface="Roboto"/>
            </a:endParaRPr>
          </a:p>
          <a:p>
            <a:pPr algn="ctr">
              <a:defRPr/>
            </a:pPr>
            <a:endParaRPr lang="en-US" sz="1600" b="1" dirty="0">
              <a:solidFill>
                <a:schemeClr val="tx2"/>
              </a:solidFill>
              <a:latin typeface="Roboto"/>
              <a:ea typeface="Roboto"/>
            </a:endParaRPr>
          </a:p>
          <a:p>
            <a:pPr algn="ctr">
              <a:defRPr/>
            </a:pPr>
            <a:endParaRPr lang="en-US" sz="1600" b="1" dirty="0">
              <a:solidFill>
                <a:schemeClr val="tx2"/>
              </a:solidFill>
              <a:latin typeface="Roboto"/>
              <a:ea typeface="Roboto"/>
            </a:endParaRPr>
          </a:p>
          <a:p>
            <a:pPr algn="ctr">
              <a:defRPr/>
            </a:pPr>
            <a:endParaRPr lang="en-US" sz="1600" b="1" dirty="0">
              <a:solidFill>
                <a:schemeClr val="tx2"/>
              </a:solidFill>
              <a:latin typeface="Roboto"/>
              <a:ea typeface="Roboto"/>
            </a:endParaRPr>
          </a:p>
          <a:p>
            <a:pPr algn="ctr">
              <a:defRPr/>
            </a:pPr>
            <a:endParaRPr lang="en-US" sz="1600" dirty="0"/>
          </a:p>
          <a:p>
            <a:pPr algn="ctr">
              <a:defRPr/>
            </a:pPr>
            <a:endParaRPr lang="en-US" sz="1600" dirty="0">
              <a:solidFill>
                <a:srgbClr val="002060"/>
              </a:solidFill>
            </a:endParaRPr>
          </a:p>
          <a:p>
            <a:pPr marL="285750" indent="-285750">
              <a:buFont typeface="Arial,Sans-Serif"/>
              <a:buChar char="•"/>
              <a:defRPr/>
            </a:pPr>
            <a:endParaRPr lang="en-US" sz="3600" dirty="0"/>
          </a:p>
          <a:p>
            <a:pPr>
              <a:defRPr/>
            </a:pPr>
            <a:endParaRPr lang="en-US" dirty="0">
              <a:solidFill>
                <a:schemeClr val="bg2">
                  <a:lumMod val="25000"/>
                </a:schemeClr>
              </a:solidFill>
            </a:endParaRPr>
          </a:p>
        </p:txBody>
      </p:sp>
      <p:sp>
        <p:nvSpPr>
          <p:cNvPr id="2" name="Text Placeholder 1">
            <a:extLst>
              <a:ext uri="{FF2B5EF4-FFF2-40B4-BE49-F238E27FC236}">
                <a16:creationId xmlns:a16="http://schemas.microsoft.com/office/drawing/2014/main" id="{0B168655-E2C9-344E-91D2-5BA6227738B1}"/>
              </a:ext>
            </a:extLst>
          </p:cNvPr>
          <p:cNvSpPr>
            <a:spLocks noGrp="1"/>
          </p:cNvSpPr>
          <p:nvPr>
            <p:ph type="body" idx="10"/>
          </p:nvPr>
        </p:nvSpPr>
        <p:spPr>
          <a:xfrm>
            <a:off x="377106" y="865411"/>
            <a:ext cx="9878676" cy="876210"/>
          </a:xfrm>
        </p:spPr>
        <p:txBody>
          <a:bodyPr anchor="ctr">
            <a:normAutofit/>
          </a:bodyPr>
          <a:lstStyle/>
          <a:p>
            <a:r>
              <a:rPr lang="en-US" sz="3200" dirty="0"/>
              <a:t>Regional Road Map on Power System Connectivity</a:t>
            </a:r>
          </a:p>
        </p:txBody>
      </p:sp>
      <p:pic>
        <p:nvPicPr>
          <p:cNvPr id="4" name="Picture 2" descr="Qr code&#10;&#10;Description automatically generated">
            <a:extLst>
              <a:ext uri="{FF2B5EF4-FFF2-40B4-BE49-F238E27FC236}">
                <a16:creationId xmlns:a16="http://schemas.microsoft.com/office/drawing/2014/main" id="{3F6DDE75-4E9D-327B-E978-7D4CAA9A7DC0}"/>
              </a:ext>
            </a:extLst>
          </p:cNvPr>
          <p:cNvPicPr>
            <a:picLocks noChangeAspect="1"/>
          </p:cNvPicPr>
          <p:nvPr/>
        </p:nvPicPr>
        <p:blipFill rotWithShape="1">
          <a:blip r:embed="rId3"/>
          <a:srcRect l="11407" t="10687" r="10266" b="10305"/>
          <a:stretch/>
        </p:blipFill>
        <p:spPr>
          <a:xfrm>
            <a:off x="10631196" y="437146"/>
            <a:ext cx="1320036" cy="1313975"/>
          </a:xfrm>
          <a:prstGeom prst="rect">
            <a:avLst/>
          </a:prstGeom>
        </p:spPr>
      </p:pic>
      <p:sp>
        <p:nvSpPr>
          <p:cNvPr id="6" name="Text Placeholder 3">
            <a:extLst>
              <a:ext uri="{FF2B5EF4-FFF2-40B4-BE49-F238E27FC236}">
                <a16:creationId xmlns:a16="http://schemas.microsoft.com/office/drawing/2014/main" id="{1FDD70AA-DC56-380B-C445-E0B6208152E6}"/>
              </a:ext>
            </a:extLst>
          </p:cNvPr>
          <p:cNvSpPr txBox="1">
            <a:spLocks/>
          </p:cNvSpPr>
          <p:nvPr/>
        </p:nvSpPr>
        <p:spPr>
          <a:xfrm>
            <a:off x="592191" y="1978282"/>
            <a:ext cx="11599809" cy="465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i="0" u="none"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50000"/>
                    <a:lumOff val="5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defRPr/>
            </a:pPr>
            <a:r>
              <a:rPr lang="en-US" dirty="0">
                <a:solidFill>
                  <a:schemeClr val="bg2">
                    <a:lumMod val="25000"/>
                  </a:schemeClr>
                </a:solidFill>
              </a:rPr>
              <a:t>Vision, principles and </a:t>
            </a:r>
            <a:r>
              <a:rPr lang="en-US" b="1" dirty="0">
                <a:solidFill>
                  <a:schemeClr val="bg2">
                    <a:lumMod val="25000"/>
                  </a:schemeClr>
                </a:solidFill>
              </a:rPr>
              <a:t>nine strategies </a:t>
            </a:r>
            <a:r>
              <a:rPr lang="en-US" dirty="0">
                <a:solidFill>
                  <a:schemeClr val="bg2">
                    <a:lumMod val="25000"/>
                  </a:schemeClr>
                </a:solidFill>
              </a:rPr>
              <a:t>to enable sustainable connectivity</a:t>
            </a:r>
          </a:p>
        </p:txBody>
      </p:sp>
      <p:graphicFrame>
        <p:nvGraphicFramePr>
          <p:cNvPr id="7" name="Diagram 6">
            <a:extLst>
              <a:ext uri="{FF2B5EF4-FFF2-40B4-BE49-F238E27FC236}">
                <a16:creationId xmlns:a16="http://schemas.microsoft.com/office/drawing/2014/main" id="{E47687FC-9621-4D32-4CCB-2EC4B0817168}"/>
              </a:ext>
            </a:extLst>
          </p:cNvPr>
          <p:cNvGraphicFramePr/>
          <p:nvPr/>
        </p:nvGraphicFramePr>
        <p:xfrm>
          <a:off x="190500" y="2476005"/>
          <a:ext cx="11846457" cy="38412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07796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FEABBFB-C936-454B-B3D1-7855DB703489}"/>
              </a:ext>
            </a:extLst>
          </p:cNvPr>
          <p:cNvSpPr/>
          <p:nvPr/>
        </p:nvSpPr>
        <p:spPr>
          <a:xfrm>
            <a:off x="0" y="0"/>
            <a:ext cx="12192000" cy="1816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7C0067A8-9FCB-E24C-84F1-7FF72F68607C}"/>
              </a:ext>
            </a:extLst>
          </p:cNvPr>
          <p:cNvSpPr/>
          <p:nvPr/>
        </p:nvSpPr>
        <p:spPr>
          <a:xfrm flipH="1" flipV="1">
            <a:off x="0" y="0"/>
            <a:ext cx="12192000" cy="759926"/>
          </a:xfrm>
          <a:custGeom>
            <a:avLst/>
            <a:gdLst>
              <a:gd name="connsiteX0" fmla="*/ 0 w 12192000"/>
              <a:gd name="connsiteY0" fmla="*/ 0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0 h 847344"/>
              <a:gd name="connsiteX0" fmla="*/ 0 w 12192000"/>
              <a:gd name="connsiteY0" fmla="*/ 546754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546754 h 84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7344">
                <a:moveTo>
                  <a:pt x="0" y="546754"/>
                </a:moveTo>
                <a:lnTo>
                  <a:pt x="12192000" y="0"/>
                </a:lnTo>
                <a:lnTo>
                  <a:pt x="12192000" y="847344"/>
                </a:lnTo>
                <a:lnTo>
                  <a:pt x="0" y="847344"/>
                </a:lnTo>
                <a:lnTo>
                  <a:pt x="0" y="546754"/>
                </a:lnTo>
                <a:close/>
              </a:path>
            </a:pathLst>
          </a:custGeom>
          <a:solidFill>
            <a:srgbClr val="0068B8"/>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E38A456C-8345-154A-89A2-9C73C2E3F9E3}"/>
              </a:ext>
            </a:extLst>
          </p:cNvPr>
          <p:cNvPicPr>
            <a:picLocks noChangeAspect="1"/>
          </p:cNvPicPr>
          <p:nvPr/>
        </p:nvPicPr>
        <p:blipFill>
          <a:blip r:embed="rId2"/>
          <a:stretch>
            <a:fillRect/>
          </a:stretch>
        </p:blipFill>
        <p:spPr>
          <a:xfrm>
            <a:off x="0" y="6669158"/>
            <a:ext cx="12192000" cy="197006"/>
          </a:xfrm>
          <a:prstGeom prst="rect">
            <a:avLst/>
          </a:prstGeom>
        </p:spPr>
      </p:pic>
      <p:sp>
        <p:nvSpPr>
          <p:cNvPr id="21" name="Text Placeholder 2">
            <a:extLst>
              <a:ext uri="{FF2B5EF4-FFF2-40B4-BE49-F238E27FC236}">
                <a16:creationId xmlns:a16="http://schemas.microsoft.com/office/drawing/2014/main" id="{B333C2E1-5FBC-E440-8469-F47C5D93A56C}"/>
              </a:ext>
            </a:extLst>
          </p:cNvPr>
          <p:cNvSpPr txBox="1">
            <a:spLocks/>
          </p:cNvSpPr>
          <p:nvPr/>
        </p:nvSpPr>
        <p:spPr>
          <a:xfrm>
            <a:off x="699325" y="984366"/>
            <a:ext cx="9769770" cy="639989"/>
          </a:xfrm>
          <a:prstGeom prst="rect">
            <a:avLst/>
          </a:prstGeom>
        </p:spPr>
        <p:txBody>
          <a:bodyPr vert="horz" lIns="91440" tIns="45720" rIns="91440" bIns="45720" rtlCol="0" anchor="ctr"/>
          <a:lstStyle>
            <a:defPPr>
              <a:defRPr lang="en-TH"/>
            </a:defPPr>
            <a:lvl1pPr marL="0" indent="0" algn="l" defTabSz="914400" rtl="0" eaLnBrk="1" latinLnBrk="0" hangingPunct="1">
              <a:buNone/>
              <a:defRPr sz="3600" b="1"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457200" indent="0" algn="l" defTabSz="914400" rtl="0" eaLnBrk="1" latinLnBrk="0" hangingPunct="1">
              <a:buNone/>
              <a:defRPr sz="2000" kern="1200">
                <a:solidFill>
                  <a:schemeClr val="tx1">
                    <a:tint val="75000"/>
                  </a:schemeClr>
                </a:solidFill>
                <a:latin typeface="+mn-lt"/>
                <a:ea typeface="+mn-ea"/>
                <a:cs typeface="+mn-cs"/>
              </a:defRPr>
            </a:lvl2pPr>
            <a:lvl3pPr marL="914400" indent="0" algn="l" defTabSz="914400" rtl="0" eaLnBrk="1" latinLnBrk="0" hangingPunct="1">
              <a:buNone/>
              <a:defRPr sz="1800" kern="1200">
                <a:solidFill>
                  <a:schemeClr val="tx1">
                    <a:tint val="75000"/>
                  </a:schemeClr>
                </a:solidFill>
                <a:latin typeface="+mn-lt"/>
                <a:ea typeface="+mn-ea"/>
                <a:cs typeface="+mn-cs"/>
              </a:defRPr>
            </a:lvl3pPr>
            <a:lvl4pPr marL="1371600" indent="0" algn="l" defTabSz="914400" rtl="0" eaLnBrk="1" latinLnBrk="0" hangingPunct="1">
              <a:buNone/>
              <a:defRPr sz="1600" kern="1200">
                <a:solidFill>
                  <a:schemeClr val="tx1">
                    <a:tint val="75000"/>
                  </a:schemeClr>
                </a:solidFill>
                <a:latin typeface="+mn-lt"/>
                <a:ea typeface="+mn-ea"/>
                <a:cs typeface="+mn-cs"/>
              </a:defRPr>
            </a:lvl4pPr>
            <a:lvl5pPr marL="1828800" indent="0" algn="l" defTabSz="914400" rtl="0" eaLnBrk="1" latinLnBrk="0" hangingPunct="1">
              <a:buNone/>
              <a:defRPr sz="1600" kern="1200">
                <a:solidFill>
                  <a:schemeClr val="tx1">
                    <a:tint val="75000"/>
                  </a:schemeClr>
                </a:solidFill>
                <a:latin typeface="+mn-lt"/>
                <a:ea typeface="+mn-ea"/>
                <a:cs typeface="+mn-cs"/>
              </a:defRPr>
            </a:lvl5pPr>
            <a:lvl6pPr marL="2286000" indent="0" algn="l" defTabSz="914400" rtl="0" eaLnBrk="1" latinLnBrk="0" hangingPunct="1">
              <a:buNone/>
              <a:defRPr sz="1600" kern="1200">
                <a:solidFill>
                  <a:schemeClr val="tx1">
                    <a:tint val="75000"/>
                  </a:schemeClr>
                </a:solidFill>
                <a:latin typeface="+mn-lt"/>
                <a:ea typeface="+mn-ea"/>
                <a:cs typeface="+mn-cs"/>
              </a:defRPr>
            </a:lvl6pPr>
            <a:lvl7pPr marL="2743200" indent="0" algn="l" defTabSz="914400" rtl="0" eaLnBrk="1" latinLnBrk="0" hangingPunct="1">
              <a:buNone/>
              <a:defRPr sz="1600" kern="1200">
                <a:solidFill>
                  <a:schemeClr val="tx1">
                    <a:tint val="75000"/>
                  </a:schemeClr>
                </a:solidFill>
                <a:latin typeface="+mn-lt"/>
                <a:ea typeface="+mn-ea"/>
                <a:cs typeface="+mn-cs"/>
              </a:defRPr>
            </a:lvl7pPr>
            <a:lvl8pPr marL="3200400" indent="0" algn="l" defTabSz="914400" rtl="0" eaLnBrk="1" latinLnBrk="0" hangingPunct="1">
              <a:buNone/>
              <a:defRPr sz="1600" kern="1200">
                <a:solidFill>
                  <a:schemeClr val="tx1">
                    <a:tint val="75000"/>
                  </a:schemeClr>
                </a:solidFill>
                <a:latin typeface="+mn-lt"/>
                <a:ea typeface="+mn-ea"/>
                <a:cs typeface="+mn-cs"/>
              </a:defRPr>
            </a:lvl8pPr>
            <a:lvl9pPr marL="3657600" indent="0" algn="l" defTabSz="914400" rtl="0" eaLnBrk="1" latinLnBrk="0" hangingPunct="1">
              <a:buNone/>
              <a:defRPr sz="1600" kern="1200">
                <a:solidFill>
                  <a:schemeClr val="tx1">
                    <a:tint val="75000"/>
                  </a:schemeClr>
                </a:solidFill>
                <a:latin typeface="+mn-lt"/>
                <a:ea typeface="+mn-ea"/>
                <a:cs typeface="+mn-cs"/>
              </a:defRPr>
            </a:lvl9pPr>
          </a:lstStyle>
          <a:p>
            <a:r>
              <a:rPr lang="en-US" dirty="0"/>
              <a:t>Areas of collaboration: ESCAP and GEIDCO</a:t>
            </a:r>
          </a:p>
        </p:txBody>
      </p:sp>
      <p:pic>
        <p:nvPicPr>
          <p:cNvPr id="2" name="Picture 1" descr="A picture containing text, graphics, font, logo&#10;&#10;Description automatically generated">
            <a:extLst>
              <a:ext uri="{FF2B5EF4-FFF2-40B4-BE49-F238E27FC236}">
                <a16:creationId xmlns:a16="http://schemas.microsoft.com/office/drawing/2014/main" id="{1C1F6AE8-B461-8D0B-9519-1ED7354C4FB1}"/>
              </a:ext>
            </a:extLst>
          </p:cNvPr>
          <p:cNvPicPr>
            <a:picLocks noChangeAspect="1"/>
          </p:cNvPicPr>
          <p:nvPr/>
        </p:nvPicPr>
        <p:blipFill>
          <a:blip r:embed="rId3"/>
          <a:stretch>
            <a:fillRect/>
          </a:stretch>
        </p:blipFill>
        <p:spPr>
          <a:xfrm>
            <a:off x="10293193" y="527169"/>
            <a:ext cx="1667564" cy="520967"/>
          </a:xfrm>
          <a:prstGeom prst="rect">
            <a:avLst/>
          </a:prstGeom>
        </p:spPr>
      </p:pic>
      <p:sp>
        <p:nvSpPr>
          <p:cNvPr id="4" name="Content Placeholder 3">
            <a:extLst>
              <a:ext uri="{FF2B5EF4-FFF2-40B4-BE49-F238E27FC236}">
                <a16:creationId xmlns:a16="http://schemas.microsoft.com/office/drawing/2014/main" id="{904D60A0-2593-E136-5AED-751D4493D863}"/>
              </a:ext>
            </a:extLst>
          </p:cNvPr>
          <p:cNvSpPr>
            <a:spLocks noGrp="1"/>
          </p:cNvSpPr>
          <p:nvPr>
            <p:ph idx="1"/>
          </p:nvPr>
        </p:nvSpPr>
        <p:spPr/>
        <p:txBody>
          <a:bodyPr>
            <a:normAutofit lnSpcReduction="10000"/>
          </a:bodyPr>
          <a:lstStyle/>
          <a:p>
            <a:pPr marL="0" indent="0">
              <a:buNone/>
            </a:pPr>
            <a:r>
              <a:rPr lang="en-US" dirty="0"/>
              <a:t>Building off our joint research on ASEAN Energy Interconnection, and under the ESCAP-GEIDCO MOU, a number of areas of collaboration are possible to implement Road Map strategies, e.g.:</a:t>
            </a:r>
          </a:p>
          <a:p>
            <a:r>
              <a:rPr lang="en-US" dirty="0"/>
              <a:t>Strategy 1: Building trust and political consensus (meetings and analysis)</a:t>
            </a:r>
          </a:p>
          <a:p>
            <a:r>
              <a:rPr lang="en-US" dirty="0"/>
              <a:t>Strategy 2: Grid mapping</a:t>
            </a:r>
          </a:p>
          <a:p>
            <a:r>
              <a:rPr lang="en-US" dirty="0"/>
              <a:t>Strategy 8: </a:t>
            </a:r>
            <a:r>
              <a:rPr lang="en-GB" sz="2800" dirty="0"/>
              <a:t>Build capacity and share information, data, best practices </a:t>
            </a:r>
            <a:endParaRPr lang="en-US" dirty="0"/>
          </a:p>
          <a:p>
            <a:r>
              <a:rPr lang="en-US" dirty="0"/>
              <a:t>Strategy 9: Align connectivity initiatives with sustainable development </a:t>
            </a:r>
          </a:p>
        </p:txBody>
      </p:sp>
    </p:spTree>
    <p:extLst>
      <p:ext uri="{BB962C8B-B14F-4D97-AF65-F5344CB8AC3E}">
        <p14:creationId xmlns:p14="http://schemas.microsoft.com/office/powerpoint/2010/main" val="403415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FEABBFB-C936-454B-B3D1-7855DB703489}"/>
              </a:ext>
            </a:extLst>
          </p:cNvPr>
          <p:cNvSpPr/>
          <p:nvPr/>
        </p:nvSpPr>
        <p:spPr>
          <a:xfrm>
            <a:off x="0" y="0"/>
            <a:ext cx="12192000" cy="1816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7C0067A8-9FCB-E24C-84F1-7FF72F68607C}"/>
              </a:ext>
            </a:extLst>
          </p:cNvPr>
          <p:cNvSpPr/>
          <p:nvPr/>
        </p:nvSpPr>
        <p:spPr>
          <a:xfrm flipH="1" flipV="1">
            <a:off x="0" y="0"/>
            <a:ext cx="12192000" cy="759926"/>
          </a:xfrm>
          <a:custGeom>
            <a:avLst/>
            <a:gdLst>
              <a:gd name="connsiteX0" fmla="*/ 0 w 12192000"/>
              <a:gd name="connsiteY0" fmla="*/ 0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0 h 847344"/>
              <a:gd name="connsiteX0" fmla="*/ 0 w 12192000"/>
              <a:gd name="connsiteY0" fmla="*/ 546754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546754 h 84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7344">
                <a:moveTo>
                  <a:pt x="0" y="546754"/>
                </a:moveTo>
                <a:lnTo>
                  <a:pt x="12192000" y="0"/>
                </a:lnTo>
                <a:lnTo>
                  <a:pt x="12192000" y="847344"/>
                </a:lnTo>
                <a:lnTo>
                  <a:pt x="0" y="847344"/>
                </a:lnTo>
                <a:lnTo>
                  <a:pt x="0" y="546754"/>
                </a:lnTo>
                <a:close/>
              </a:path>
            </a:pathLst>
          </a:custGeom>
          <a:solidFill>
            <a:srgbClr val="0068B8"/>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E38A456C-8345-154A-89A2-9C73C2E3F9E3}"/>
              </a:ext>
            </a:extLst>
          </p:cNvPr>
          <p:cNvPicPr>
            <a:picLocks noChangeAspect="1"/>
          </p:cNvPicPr>
          <p:nvPr/>
        </p:nvPicPr>
        <p:blipFill>
          <a:blip r:embed="rId2"/>
          <a:stretch>
            <a:fillRect/>
          </a:stretch>
        </p:blipFill>
        <p:spPr>
          <a:xfrm>
            <a:off x="0" y="6669158"/>
            <a:ext cx="12192000" cy="197006"/>
          </a:xfrm>
          <a:prstGeom prst="rect">
            <a:avLst/>
          </a:prstGeom>
        </p:spPr>
      </p:pic>
      <p:sp>
        <p:nvSpPr>
          <p:cNvPr id="21" name="Text Placeholder 2">
            <a:extLst>
              <a:ext uri="{FF2B5EF4-FFF2-40B4-BE49-F238E27FC236}">
                <a16:creationId xmlns:a16="http://schemas.microsoft.com/office/drawing/2014/main" id="{B333C2E1-5FBC-E440-8469-F47C5D93A56C}"/>
              </a:ext>
            </a:extLst>
          </p:cNvPr>
          <p:cNvSpPr txBox="1">
            <a:spLocks/>
          </p:cNvSpPr>
          <p:nvPr/>
        </p:nvSpPr>
        <p:spPr>
          <a:xfrm>
            <a:off x="699325" y="984366"/>
            <a:ext cx="9769770" cy="639989"/>
          </a:xfrm>
          <a:prstGeom prst="rect">
            <a:avLst/>
          </a:prstGeom>
        </p:spPr>
        <p:txBody>
          <a:bodyPr vert="horz" lIns="91440" tIns="45720" rIns="91440" bIns="45720" rtlCol="0" anchor="ctr"/>
          <a:lstStyle>
            <a:defPPr>
              <a:defRPr lang="en-TH"/>
            </a:defPPr>
            <a:lvl1pPr marL="0" indent="0" algn="l" defTabSz="914400" rtl="0" eaLnBrk="1" latinLnBrk="0" hangingPunct="1">
              <a:buNone/>
              <a:defRPr sz="3600" b="1"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457200" indent="0" algn="l" defTabSz="914400" rtl="0" eaLnBrk="1" latinLnBrk="0" hangingPunct="1">
              <a:buNone/>
              <a:defRPr sz="2000" kern="1200">
                <a:solidFill>
                  <a:schemeClr val="tx1">
                    <a:tint val="75000"/>
                  </a:schemeClr>
                </a:solidFill>
                <a:latin typeface="+mn-lt"/>
                <a:ea typeface="+mn-ea"/>
                <a:cs typeface="+mn-cs"/>
              </a:defRPr>
            </a:lvl2pPr>
            <a:lvl3pPr marL="914400" indent="0" algn="l" defTabSz="914400" rtl="0" eaLnBrk="1" latinLnBrk="0" hangingPunct="1">
              <a:buNone/>
              <a:defRPr sz="1800" kern="1200">
                <a:solidFill>
                  <a:schemeClr val="tx1">
                    <a:tint val="75000"/>
                  </a:schemeClr>
                </a:solidFill>
                <a:latin typeface="+mn-lt"/>
                <a:ea typeface="+mn-ea"/>
                <a:cs typeface="+mn-cs"/>
              </a:defRPr>
            </a:lvl3pPr>
            <a:lvl4pPr marL="1371600" indent="0" algn="l" defTabSz="914400" rtl="0" eaLnBrk="1" latinLnBrk="0" hangingPunct="1">
              <a:buNone/>
              <a:defRPr sz="1600" kern="1200">
                <a:solidFill>
                  <a:schemeClr val="tx1">
                    <a:tint val="75000"/>
                  </a:schemeClr>
                </a:solidFill>
                <a:latin typeface="+mn-lt"/>
                <a:ea typeface="+mn-ea"/>
                <a:cs typeface="+mn-cs"/>
              </a:defRPr>
            </a:lvl4pPr>
            <a:lvl5pPr marL="1828800" indent="0" algn="l" defTabSz="914400" rtl="0" eaLnBrk="1" latinLnBrk="0" hangingPunct="1">
              <a:buNone/>
              <a:defRPr sz="1600" kern="1200">
                <a:solidFill>
                  <a:schemeClr val="tx1">
                    <a:tint val="75000"/>
                  </a:schemeClr>
                </a:solidFill>
                <a:latin typeface="+mn-lt"/>
                <a:ea typeface="+mn-ea"/>
                <a:cs typeface="+mn-cs"/>
              </a:defRPr>
            </a:lvl5pPr>
            <a:lvl6pPr marL="2286000" indent="0" algn="l" defTabSz="914400" rtl="0" eaLnBrk="1" latinLnBrk="0" hangingPunct="1">
              <a:buNone/>
              <a:defRPr sz="1600" kern="1200">
                <a:solidFill>
                  <a:schemeClr val="tx1">
                    <a:tint val="75000"/>
                  </a:schemeClr>
                </a:solidFill>
                <a:latin typeface="+mn-lt"/>
                <a:ea typeface="+mn-ea"/>
                <a:cs typeface="+mn-cs"/>
              </a:defRPr>
            </a:lvl6pPr>
            <a:lvl7pPr marL="2743200" indent="0" algn="l" defTabSz="914400" rtl="0" eaLnBrk="1" latinLnBrk="0" hangingPunct="1">
              <a:buNone/>
              <a:defRPr sz="1600" kern="1200">
                <a:solidFill>
                  <a:schemeClr val="tx1">
                    <a:tint val="75000"/>
                  </a:schemeClr>
                </a:solidFill>
                <a:latin typeface="+mn-lt"/>
                <a:ea typeface="+mn-ea"/>
                <a:cs typeface="+mn-cs"/>
              </a:defRPr>
            </a:lvl7pPr>
            <a:lvl8pPr marL="3200400" indent="0" algn="l" defTabSz="914400" rtl="0" eaLnBrk="1" latinLnBrk="0" hangingPunct="1">
              <a:buNone/>
              <a:defRPr sz="1600" kern="1200">
                <a:solidFill>
                  <a:schemeClr val="tx1">
                    <a:tint val="75000"/>
                  </a:schemeClr>
                </a:solidFill>
                <a:latin typeface="+mn-lt"/>
                <a:ea typeface="+mn-ea"/>
                <a:cs typeface="+mn-cs"/>
              </a:defRPr>
            </a:lvl8pPr>
            <a:lvl9pPr marL="3657600" indent="0" algn="l" defTabSz="914400" rtl="0" eaLnBrk="1" latinLnBrk="0" hangingPunct="1">
              <a:buNone/>
              <a:defRPr sz="1600" kern="1200">
                <a:solidFill>
                  <a:schemeClr val="tx1">
                    <a:tint val="75000"/>
                  </a:schemeClr>
                </a:solidFill>
                <a:latin typeface="+mn-lt"/>
                <a:ea typeface="+mn-ea"/>
                <a:cs typeface="+mn-cs"/>
              </a:defRPr>
            </a:lvl9pPr>
          </a:lstStyle>
          <a:p>
            <a:r>
              <a:rPr lang="en-US" dirty="0"/>
              <a:t>Strategy 2: Grid mapping on the AP Energy Portal</a:t>
            </a:r>
          </a:p>
        </p:txBody>
      </p:sp>
      <p:pic>
        <p:nvPicPr>
          <p:cNvPr id="2" name="Picture 1" descr="A picture containing text, graphics, font, logo&#10;&#10;Description automatically generated">
            <a:extLst>
              <a:ext uri="{FF2B5EF4-FFF2-40B4-BE49-F238E27FC236}">
                <a16:creationId xmlns:a16="http://schemas.microsoft.com/office/drawing/2014/main" id="{1C1F6AE8-B461-8D0B-9519-1ED7354C4FB1}"/>
              </a:ext>
            </a:extLst>
          </p:cNvPr>
          <p:cNvPicPr>
            <a:picLocks noChangeAspect="1"/>
          </p:cNvPicPr>
          <p:nvPr/>
        </p:nvPicPr>
        <p:blipFill>
          <a:blip r:embed="rId3"/>
          <a:stretch>
            <a:fillRect/>
          </a:stretch>
        </p:blipFill>
        <p:spPr>
          <a:xfrm>
            <a:off x="10293193" y="527169"/>
            <a:ext cx="1667564" cy="520967"/>
          </a:xfrm>
          <a:prstGeom prst="rect">
            <a:avLst/>
          </a:prstGeom>
        </p:spPr>
      </p:pic>
      <p:sp>
        <p:nvSpPr>
          <p:cNvPr id="15" name="TextBox 14">
            <a:extLst>
              <a:ext uri="{FF2B5EF4-FFF2-40B4-BE49-F238E27FC236}">
                <a16:creationId xmlns:a16="http://schemas.microsoft.com/office/drawing/2014/main" id="{B5242341-5C0E-6C7A-DC37-AB9175556A83}"/>
              </a:ext>
            </a:extLst>
          </p:cNvPr>
          <p:cNvSpPr txBox="1"/>
          <p:nvPr/>
        </p:nvSpPr>
        <p:spPr>
          <a:xfrm>
            <a:off x="7679894" y="6292969"/>
            <a:ext cx="2031390" cy="276999"/>
          </a:xfrm>
          <a:prstGeom prst="rect">
            <a:avLst/>
          </a:prstGeom>
          <a:noFill/>
        </p:spPr>
        <p:txBody>
          <a:bodyPr wrap="none" rtlCol="0">
            <a:spAutoFit/>
          </a:bodyPr>
          <a:lstStyle/>
          <a:p>
            <a:r>
              <a:rPr lang="en-US" sz="1200" dirty="0"/>
              <a:t>https://asiapacificenergy.org/</a:t>
            </a:r>
          </a:p>
        </p:txBody>
      </p:sp>
      <p:pic>
        <p:nvPicPr>
          <p:cNvPr id="11" name="Content Placeholder 10">
            <a:extLst>
              <a:ext uri="{FF2B5EF4-FFF2-40B4-BE49-F238E27FC236}">
                <a16:creationId xmlns:a16="http://schemas.microsoft.com/office/drawing/2014/main" id="{45DAA43C-46A5-12C4-E754-5DED63ED2D83}"/>
              </a:ext>
            </a:extLst>
          </p:cNvPr>
          <p:cNvPicPr>
            <a:picLocks noGrp="1" noChangeAspect="1"/>
          </p:cNvPicPr>
          <p:nvPr>
            <p:ph idx="1"/>
          </p:nvPr>
        </p:nvPicPr>
        <p:blipFill rotWithShape="1">
          <a:blip r:embed="rId4"/>
          <a:srcRect l="904"/>
          <a:stretch/>
        </p:blipFill>
        <p:spPr>
          <a:xfrm>
            <a:off x="1942012" y="1959607"/>
            <a:ext cx="7769272" cy="4324954"/>
          </a:xfrm>
        </p:spPr>
      </p:pic>
    </p:spTree>
    <p:extLst>
      <p:ext uri="{BB962C8B-B14F-4D97-AF65-F5344CB8AC3E}">
        <p14:creationId xmlns:p14="http://schemas.microsoft.com/office/powerpoint/2010/main" val="3329181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ESCAP 75 ppt template 1.pptx" id="{5D0AD6E6-44C7-42C5-8ECE-1146F3296E90}" vid="{F60AEC8B-6A9B-4EC4-A94A-A7C87FF5CF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7fe1d00-5f92-4dfb-a8df-252d5220b019">
      <UserInfo>
        <DisplayName>ESCAP-PRJ-SD-Inequality Assessment Members</DisplayName>
        <AccountId>3766</AccountId>
        <AccountType/>
      </UserInfo>
    </SharedWithUsers>
    <lcf76f155ced4ddcb4097134ff3c332f xmlns="b34dec5b-3463-4508-9704-598e9f46c086">
      <Terms xmlns="http://schemas.microsoft.com/office/infopath/2007/PartnerControls"/>
    </lcf76f155ced4ddcb4097134ff3c332f>
    <Modifieddate xmlns="b34dec5b-3463-4508-9704-598e9f46c086">2023-09-11T04:00:00+00:00</Modified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FE283696B86942813C574BC076FB13" ma:contentTypeVersion="19" ma:contentTypeDescription="Create a new document." ma:contentTypeScope="" ma:versionID="d6fc6270b25cbdc1bf41d5c19e8264be">
  <xsd:schema xmlns:xsd="http://www.w3.org/2001/XMLSchema" xmlns:xs="http://www.w3.org/2001/XMLSchema" xmlns:p="http://schemas.microsoft.com/office/2006/metadata/properties" xmlns:ns2="d7fe1d00-5f92-4dfb-a8df-252d5220b019" xmlns:ns3="b34dec5b-3463-4508-9704-598e9f46c086" targetNamespace="http://schemas.microsoft.com/office/2006/metadata/properties" ma:root="true" ma:fieldsID="2934491e1bbb4c2b074117ae33ffefc9" ns2:_="" ns3:_="">
    <xsd:import namespace="d7fe1d00-5f92-4dfb-a8df-252d5220b019"/>
    <xsd:import namespace="b34dec5b-3463-4508-9704-598e9f46c08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Modifieddate"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fe1d00-5f92-4dfb-a8df-252d5220b01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4dec5b-3463-4508-9704-598e9f46c08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odifieddate" ma:index="21" nillable="true" ma:displayName="Modified date" ma:format="DateTime" ma:internalName="Modified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F62506-863E-4DD9-988D-2DA52D0653E6}">
  <ds:schemaRefs>
    <ds:schemaRef ds:uri="http://purl.org/dc/dcmitype/"/>
    <ds:schemaRef ds:uri="d7fe1d00-5f92-4dfb-a8df-252d5220b019"/>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b34dec5b-3463-4508-9704-598e9f46c086"/>
    <ds:schemaRef ds:uri="http://www.w3.org/XML/1998/namespace"/>
  </ds:schemaRefs>
</ds:datastoreItem>
</file>

<file path=customXml/itemProps2.xml><?xml version="1.0" encoding="utf-8"?>
<ds:datastoreItem xmlns:ds="http://schemas.openxmlformats.org/officeDocument/2006/customXml" ds:itemID="{E06D10B2-1EDE-414D-B6CC-2768813C4EB6}">
  <ds:schemaRefs>
    <ds:schemaRef ds:uri="http://schemas.microsoft.com/sharepoint/v3/contenttype/forms"/>
  </ds:schemaRefs>
</ds:datastoreItem>
</file>

<file path=customXml/itemProps3.xml><?xml version="1.0" encoding="utf-8"?>
<ds:datastoreItem xmlns:ds="http://schemas.openxmlformats.org/officeDocument/2006/customXml" ds:itemID="{1E6F316D-C929-4F7B-B4C2-63E866F6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fe1d00-5f92-4dfb-a8df-252d5220b019"/>
    <ds:schemaRef ds:uri="b34dec5b-3463-4508-9704-598e9f46c0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5795</TotalTime>
  <Words>752</Words>
  <Application>Microsoft Office PowerPoint</Application>
  <PresentationFormat>Widescreen</PresentationFormat>
  <Paragraphs>80</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Arial,Sans-Serif</vt:lpstr>
      <vt:lpstr>Calibri</vt:lpstr>
      <vt:lpstr>Roboto</vt:lpstr>
      <vt:lpstr>Office Theme</vt:lpstr>
      <vt:lpstr>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Roasa, Jessica Nicole   (CIFOR)</dc:creator>
  <cp:lastModifiedBy>Matthew David Wittenstein</cp:lastModifiedBy>
  <cp:revision>25</cp:revision>
  <dcterms:created xsi:type="dcterms:W3CDTF">2021-09-02T06:32:37Z</dcterms:created>
  <dcterms:modified xsi:type="dcterms:W3CDTF">2023-10-12T06:57:43Z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0x01010088FE283696B86942813C574BC076FB13</vt:lpwstr>
  </property>
  <property fmtid="{D5CDD505-2E9C-101B-9397-08002B2CF9AE}" pid="3" name="MediaServiceImageTags">
    <vt:lpwstr/>
  </property>
  <property fmtid="{D5CDD505-2E9C-101B-9397-08002B2CF9AE}" pid="4" name="TaxCatchAll">
    <vt:lpwstr/>
  </property>
  <property fmtid="{D5CDD505-2E9C-101B-9397-08002B2CF9AE}" pid="5" name="gba66df640194346a5267c50f24d4797">
    <vt:lpwstr/>
  </property>
  <property fmtid="{D5CDD505-2E9C-101B-9397-08002B2CF9AE}" pid="6" name="Office_x0020_of_x0020_Origin">
    <vt:lpwstr/>
  </property>
  <property fmtid="{D5CDD505-2E9C-101B-9397-08002B2CF9AE}" pid="7" name="Office of Origin">
    <vt:lpwstr/>
  </property>
</Properties>
</file>